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5" r:id="rId18"/>
    <p:sldId id="272" r:id="rId19"/>
    <p:sldId id="273" r:id="rId20"/>
    <p:sldId id="274"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4261A63-6A52-4EDA-B8A6-38B5DA42B638}" type="datetimeFigureOut">
              <a:rPr lang="en-US" smtClean="0"/>
              <a:t>10/14/2016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6D189B-7AD2-4B62-AF52-0F43079727D4}" type="slidenum">
              <a:rPr lang="en-US" smtClean="0"/>
              <a:t>‹#›</a:t>
            </a:fld>
            <a:endParaRPr lang="en-US"/>
          </a:p>
        </p:txBody>
      </p:sp>
    </p:spTree>
    <p:extLst>
      <p:ext uri="{BB962C8B-B14F-4D97-AF65-F5344CB8AC3E}">
        <p14:creationId xmlns:p14="http://schemas.microsoft.com/office/powerpoint/2010/main" val="8511714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4261A63-6A52-4EDA-B8A6-38B5DA42B638}" type="datetimeFigureOut">
              <a:rPr lang="en-US" smtClean="0"/>
              <a:t>10/14/2016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6D189B-7AD2-4B62-AF52-0F43079727D4}" type="slidenum">
              <a:rPr lang="en-US" smtClean="0"/>
              <a:t>‹#›</a:t>
            </a:fld>
            <a:endParaRPr lang="en-US"/>
          </a:p>
        </p:txBody>
      </p:sp>
    </p:spTree>
    <p:extLst>
      <p:ext uri="{BB962C8B-B14F-4D97-AF65-F5344CB8AC3E}">
        <p14:creationId xmlns:p14="http://schemas.microsoft.com/office/powerpoint/2010/main" val="1883219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4261A63-6A52-4EDA-B8A6-38B5DA42B638}" type="datetimeFigureOut">
              <a:rPr lang="en-US" smtClean="0"/>
              <a:t>10/14/2016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6D189B-7AD2-4B62-AF52-0F43079727D4}" type="slidenum">
              <a:rPr lang="en-US" smtClean="0"/>
              <a:t>‹#›</a:t>
            </a:fld>
            <a:endParaRPr lang="en-US"/>
          </a:p>
        </p:txBody>
      </p:sp>
    </p:spTree>
    <p:extLst>
      <p:ext uri="{BB962C8B-B14F-4D97-AF65-F5344CB8AC3E}">
        <p14:creationId xmlns:p14="http://schemas.microsoft.com/office/powerpoint/2010/main" val="15635481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4261A63-6A52-4EDA-B8A6-38B5DA42B638}" type="datetimeFigureOut">
              <a:rPr lang="en-US" smtClean="0"/>
              <a:t>10/14/2016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6D189B-7AD2-4B62-AF52-0F43079727D4}" type="slidenum">
              <a:rPr lang="en-US" smtClean="0"/>
              <a:t>‹#›</a:t>
            </a:fld>
            <a:endParaRPr lang="en-US"/>
          </a:p>
        </p:txBody>
      </p:sp>
    </p:spTree>
    <p:extLst>
      <p:ext uri="{BB962C8B-B14F-4D97-AF65-F5344CB8AC3E}">
        <p14:creationId xmlns:p14="http://schemas.microsoft.com/office/powerpoint/2010/main" val="829874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4261A63-6A52-4EDA-B8A6-38B5DA42B638}" type="datetimeFigureOut">
              <a:rPr lang="en-US" smtClean="0"/>
              <a:t>10/14/2016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6D189B-7AD2-4B62-AF52-0F43079727D4}" type="slidenum">
              <a:rPr lang="en-US" smtClean="0"/>
              <a:t>‹#›</a:t>
            </a:fld>
            <a:endParaRPr lang="en-US"/>
          </a:p>
        </p:txBody>
      </p:sp>
    </p:spTree>
    <p:extLst>
      <p:ext uri="{BB962C8B-B14F-4D97-AF65-F5344CB8AC3E}">
        <p14:creationId xmlns:p14="http://schemas.microsoft.com/office/powerpoint/2010/main" val="9530767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4261A63-6A52-4EDA-B8A6-38B5DA42B638}" type="datetimeFigureOut">
              <a:rPr lang="en-US" smtClean="0"/>
              <a:t>10/14/2016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6D189B-7AD2-4B62-AF52-0F43079727D4}" type="slidenum">
              <a:rPr lang="en-US" smtClean="0"/>
              <a:t>‹#›</a:t>
            </a:fld>
            <a:endParaRPr lang="en-US"/>
          </a:p>
        </p:txBody>
      </p:sp>
    </p:spTree>
    <p:extLst>
      <p:ext uri="{BB962C8B-B14F-4D97-AF65-F5344CB8AC3E}">
        <p14:creationId xmlns:p14="http://schemas.microsoft.com/office/powerpoint/2010/main" val="35998794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4261A63-6A52-4EDA-B8A6-38B5DA42B638}" type="datetimeFigureOut">
              <a:rPr lang="en-US" smtClean="0"/>
              <a:t>10/14/2016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D6D189B-7AD2-4B62-AF52-0F43079727D4}" type="slidenum">
              <a:rPr lang="en-US" smtClean="0"/>
              <a:t>‹#›</a:t>
            </a:fld>
            <a:endParaRPr lang="en-US"/>
          </a:p>
        </p:txBody>
      </p:sp>
    </p:spTree>
    <p:extLst>
      <p:ext uri="{BB962C8B-B14F-4D97-AF65-F5344CB8AC3E}">
        <p14:creationId xmlns:p14="http://schemas.microsoft.com/office/powerpoint/2010/main" val="39233862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4261A63-6A52-4EDA-B8A6-38B5DA42B638}" type="datetimeFigureOut">
              <a:rPr lang="en-US" smtClean="0"/>
              <a:t>10/14/2016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D6D189B-7AD2-4B62-AF52-0F43079727D4}" type="slidenum">
              <a:rPr lang="en-US" smtClean="0"/>
              <a:t>‹#›</a:t>
            </a:fld>
            <a:endParaRPr lang="en-US"/>
          </a:p>
        </p:txBody>
      </p:sp>
    </p:spTree>
    <p:extLst>
      <p:ext uri="{BB962C8B-B14F-4D97-AF65-F5344CB8AC3E}">
        <p14:creationId xmlns:p14="http://schemas.microsoft.com/office/powerpoint/2010/main" val="13811265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261A63-6A52-4EDA-B8A6-38B5DA42B638}" type="datetimeFigureOut">
              <a:rPr lang="en-US" smtClean="0"/>
              <a:t>10/14/2016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D6D189B-7AD2-4B62-AF52-0F43079727D4}" type="slidenum">
              <a:rPr lang="en-US" smtClean="0"/>
              <a:t>‹#›</a:t>
            </a:fld>
            <a:endParaRPr lang="en-US"/>
          </a:p>
        </p:txBody>
      </p:sp>
    </p:spTree>
    <p:extLst>
      <p:ext uri="{BB962C8B-B14F-4D97-AF65-F5344CB8AC3E}">
        <p14:creationId xmlns:p14="http://schemas.microsoft.com/office/powerpoint/2010/main" val="12598816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4261A63-6A52-4EDA-B8A6-38B5DA42B638}" type="datetimeFigureOut">
              <a:rPr lang="en-US" smtClean="0"/>
              <a:t>10/14/2016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6D189B-7AD2-4B62-AF52-0F43079727D4}" type="slidenum">
              <a:rPr lang="en-US" smtClean="0"/>
              <a:t>‹#›</a:t>
            </a:fld>
            <a:endParaRPr lang="en-US"/>
          </a:p>
        </p:txBody>
      </p:sp>
    </p:spTree>
    <p:extLst>
      <p:ext uri="{BB962C8B-B14F-4D97-AF65-F5344CB8AC3E}">
        <p14:creationId xmlns:p14="http://schemas.microsoft.com/office/powerpoint/2010/main" val="27986906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4261A63-6A52-4EDA-B8A6-38B5DA42B638}" type="datetimeFigureOut">
              <a:rPr lang="en-US" smtClean="0"/>
              <a:t>10/14/2016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6D189B-7AD2-4B62-AF52-0F43079727D4}" type="slidenum">
              <a:rPr lang="en-US" smtClean="0"/>
              <a:t>‹#›</a:t>
            </a:fld>
            <a:endParaRPr lang="en-US"/>
          </a:p>
        </p:txBody>
      </p:sp>
    </p:spTree>
    <p:extLst>
      <p:ext uri="{BB962C8B-B14F-4D97-AF65-F5344CB8AC3E}">
        <p14:creationId xmlns:p14="http://schemas.microsoft.com/office/powerpoint/2010/main" val="5084004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261A63-6A52-4EDA-B8A6-38B5DA42B638}" type="datetimeFigureOut">
              <a:rPr lang="en-US" smtClean="0"/>
              <a:t>10/14/2016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6D189B-7AD2-4B62-AF52-0F43079727D4}" type="slidenum">
              <a:rPr lang="en-US" smtClean="0"/>
              <a:t>‹#›</a:t>
            </a:fld>
            <a:endParaRPr lang="en-US"/>
          </a:p>
        </p:txBody>
      </p:sp>
    </p:spTree>
    <p:extLst>
      <p:ext uri="{BB962C8B-B14F-4D97-AF65-F5344CB8AC3E}">
        <p14:creationId xmlns:p14="http://schemas.microsoft.com/office/powerpoint/2010/main" val="6858929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4400"/>
            <a:ext cx="7772400" cy="1470025"/>
          </a:xfrm>
        </p:spPr>
        <p:txBody>
          <a:bodyPr/>
          <a:lstStyle/>
          <a:p>
            <a:r>
              <a:rPr lang="zh-CN" altLang="en-US" dirty="0" smtClean="0">
                <a:latin typeface="楷体" panose="02010609060101010101" pitchFamily="49" charset="-122"/>
                <a:ea typeface="楷体" panose="02010609060101010101" pitchFamily="49" charset="-122"/>
              </a:rPr>
              <a:t>敬拜赞美</a:t>
            </a:r>
            <a:endParaRPr lang="en-US" dirty="0">
              <a:latin typeface="楷体" panose="02010609060101010101" pitchFamily="49" charset="-122"/>
              <a:ea typeface="楷体" panose="02010609060101010101" pitchFamily="49" charset="-122"/>
            </a:endParaRPr>
          </a:p>
        </p:txBody>
      </p:sp>
      <p:sp>
        <p:nvSpPr>
          <p:cNvPr id="3" name="Subtitle 2"/>
          <p:cNvSpPr>
            <a:spLocks noGrp="1"/>
          </p:cNvSpPr>
          <p:nvPr>
            <p:ph type="subTitle" idx="1"/>
          </p:nvPr>
        </p:nvSpPr>
        <p:spPr>
          <a:xfrm>
            <a:off x="1371600" y="3124200"/>
            <a:ext cx="6400800" cy="1752600"/>
          </a:xfrm>
        </p:spPr>
        <p:txBody>
          <a:bodyPr>
            <a:normAutofit fontScale="77500" lnSpcReduction="20000"/>
          </a:bodyPr>
          <a:lstStyle/>
          <a:p>
            <a:r>
              <a:rPr lang="zh-CN" altLang="en-US" dirty="0" smtClean="0">
                <a:solidFill>
                  <a:srgbClr val="FF0000"/>
                </a:solidFill>
                <a:latin typeface="楷体" panose="02010609060101010101" pitchFamily="49" charset="-122"/>
                <a:ea typeface="楷体" panose="02010609060101010101" pitchFamily="49" charset="-122"/>
              </a:rPr>
              <a:t>“敬拜，不是崇拜中欢唱的十分钟。敬拜是一种生活形态，更是亲近上帝的美好途径。”</a:t>
            </a:r>
            <a:endParaRPr lang="en-US" altLang="zh-CN" dirty="0" smtClean="0">
              <a:solidFill>
                <a:srgbClr val="FF0000"/>
              </a:solidFill>
              <a:latin typeface="楷体" panose="02010609060101010101" pitchFamily="49" charset="-122"/>
              <a:ea typeface="楷体" panose="02010609060101010101" pitchFamily="49" charset="-122"/>
            </a:endParaRPr>
          </a:p>
          <a:p>
            <a:r>
              <a:rPr lang="zh-CN" altLang="en-US" dirty="0" smtClean="0">
                <a:solidFill>
                  <a:srgbClr val="FF0000"/>
                </a:solidFill>
                <a:latin typeface="楷体" panose="02010609060101010101" pitchFamily="49" charset="-122"/>
                <a:ea typeface="楷体" panose="02010609060101010101" pitchFamily="49" charset="-122"/>
              </a:rPr>
              <a:t>“当我们敬拜时，是向</a:t>
            </a:r>
            <a:r>
              <a:rPr lang="en-US" altLang="zh-CN" dirty="0" smtClean="0">
                <a:solidFill>
                  <a:srgbClr val="FF0000"/>
                </a:solidFill>
                <a:latin typeface="楷体" panose="02010609060101010101" pitchFamily="49" charset="-122"/>
                <a:ea typeface="楷体" panose="02010609060101010101" pitchFamily="49" charset="-122"/>
              </a:rPr>
              <a:t>【</a:t>
            </a:r>
            <a:r>
              <a:rPr lang="zh-CN" altLang="en-US" dirty="0" smtClean="0">
                <a:solidFill>
                  <a:srgbClr val="FF0000"/>
                </a:solidFill>
                <a:latin typeface="楷体" panose="02010609060101010101" pitchFamily="49" charset="-122"/>
                <a:ea typeface="楷体" panose="02010609060101010101" pitchFamily="49" charset="-122"/>
              </a:rPr>
              <a:t>主</a:t>
            </a:r>
            <a:r>
              <a:rPr lang="en-US" altLang="zh-CN" dirty="0" smtClean="0">
                <a:solidFill>
                  <a:srgbClr val="FF0000"/>
                </a:solidFill>
                <a:latin typeface="楷体" panose="02010609060101010101" pitchFamily="49" charset="-122"/>
                <a:ea typeface="楷体" panose="02010609060101010101" pitchFamily="49" charset="-122"/>
              </a:rPr>
              <a:t>】</a:t>
            </a:r>
            <a:r>
              <a:rPr lang="zh-CN" altLang="en-US" dirty="0" smtClean="0">
                <a:solidFill>
                  <a:srgbClr val="FF0000"/>
                </a:solidFill>
                <a:latin typeface="楷体" panose="02010609060101010101" pitchFamily="49" charset="-122"/>
                <a:ea typeface="楷体" panose="02010609060101010101" pitchFamily="49" charset="-122"/>
              </a:rPr>
              <a:t>歌唱，因祂是神。也因为祂是如此令人惊奇，祂配得我们的敬拜，无论我们是否想要献上敬拜。”</a:t>
            </a:r>
            <a:endParaRPr lang="en-US" dirty="0">
              <a:solidFill>
                <a:srgbClr val="FF0000"/>
              </a:solidFill>
              <a:latin typeface="楷体" panose="02010609060101010101" pitchFamily="49" charset="-122"/>
              <a:ea typeface="楷体" panose="02010609060101010101" pitchFamily="49" charset="-122"/>
            </a:endParaRPr>
          </a:p>
        </p:txBody>
      </p:sp>
    </p:spTree>
    <p:extLst>
      <p:ext uri="{BB962C8B-B14F-4D97-AF65-F5344CB8AC3E}">
        <p14:creationId xmlns:p14="http://schemas.microsoft.com/office/powerpoint/2010/main" val="31986955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smtClean="0">
                <a:latin typeface="楷体" panose="02010609060101010101" pitchFamily="49" charset="-122"/>
                <a:ea typeface="楷体" panose="02010609060101010101" pitchFamily="49" charset="-122"/>
              </a:rPr>
              <a:t>常见问题</a:t>
            </a:r>
            <a:endParaRPr lang="en-US" dirty="0">
              <a:latin typeface="楷体" panose="02010609060101010101" pitchFamily="49" charset="-122"/>
              <a:ea typeface="楷体" panose="02010609060101010101" pitchFamily="49" charset="-122"/>
            </a:endParaRPr>
          </a:p>
        </p:txBody>
      </p:sp>
      <p:sp>
        <p:nvSpPr>
          <p:cNvPr id="3" name="Content Placeholder 2"/>
          <p:cNvSpPr>
            <a:spLocks noGrp="1"/>
          </p:cNvSpPr>
          <p:nvPr>
            <p:ph idx="1"/>
          </p:nvPr>
        </p:nvSpPr>
        <p:spPr/>
        <p:txBody>
          <a:bodyPr/>
          <a:lstStyle/>
          <a:p>
            <a:pPr marL="571500" indent="-514350">
              <a:buFont typeface="+mj-lt"/>
              <a:buAutoNum type="arabicPeriod"/>
            </a:pPr>
            <a:r>
              <a:rPr lang="zh-CN" altLang="en-US" dirty="0" smtClean="0">
                <a:latin typeface="楷体" panose="02010609060101010101" pitchFamily="49" charset="-122"/>
                <a:ea typeface="楷体" panose="02010609060101010101" pitchFamily="49" charset="-122"/>
              </a:rPr>
              <a:t>选歌范围：</a:t>
            </a:r>
            <a:endParaRPr lang="en-US" altLang="zh-CN" dirty="0" smtClean="0">
              <a:latin typeface="楷体" panose="02010609060101010101" pitchFamily="49" charset="-122"/>
              <a:ea typeface="楷体" panose="02010609060101010101" pitchFamily="49" charset="-122"/>
            </a:endParaRPr>
          </a:p>
          <a:p>
            <a:pPr lvl="1">
              <a:buFont typeface="Arial" panose="020B0604020202020204" pitchFamily="34" charset="0"/>
              <a:buChar char="•"/>
            </a:pPr>
            <a:r>
              <a:rPr lang="zh-CN" altLang="en-US" dirty="0" smtClean="0">
                <a:latin typeface="楷体" panose="02010609060101010101" pitchFamily="49" charset="-122"/>
                <a:ea typeface="楷体" panose="02010609060101010101" pitchFamily="49" charset="-122"/>
              </a:rPr>
              <a:t>同</a:t>
            </a:r>
            <a:r>
              <a:rPr lang="zh-CN" altLang="en-US" dirty="0">
                <a:latin typeface="楷体" panose="02010609060101010101" pitchFamily="49" charset="-122"/>
                <a:ea typeface="楷体" panose="02010609060101010101" pitchFamily="49" charset="-122"/>
              </a:rPr>
              <a:t>首歌两套歌</a:t>
            </a:r>
            <a:r>
              <a:rPr lang="zh-CN" altLang="en-US" dirty="0" smtClean="0">
                <a:latin typeface="楷体" panose="02010609060101010101" pitchFamily="49" charset="-122"/>
                <a:ea typeface="楷体" panose="02010609060101010101" pitchFamily="49" charset="-122"/>
              </a:rPr>
              <a:t>词（</a:t>
            </a:r>
            <a:r>
              <a:rPr lang="en-US" altLang="zh-CN" dirty="0" err="1" smtClean="0">
                <a:latin typeface="楷体" panose="02010609060101010101" pitchFamily="49" charset="-122"/>
                <a:ea typeface="楷体" panose="02010609060101010101" pitchFamily="49" charset="-122"/>
              </a:rPr>
              <a:t>eg</a:t>
            </a:r>
            <a:r>
              <a:rPr lang="en-US" altLang="zh-CN" dirty="0" smtClean="0">
                <a:latin typeface="楷体" panose="02010609060101010101" pitchFamily="49" charset="-122"/>
                <a:ea typeface="楷体" panose="02010609060101010101" pitchFamily="49" charset="-122"/>
              </a:rPr>
              <a:t>: </a:t>
            </a:r>
            <a:r>
              <a:rPr lang="zh-CN" altLang="en-US" dirty="0" smtClean="0">
                <a:latin typeface="楷体" panose="02010609060101010101" pitchFamily="49" charset="-122"/>
                <a:ea typeface="楷体" panose="02010609060101010101" pitchFamily="49" charset="-122"/>
              </a:rPr>
              <a:t>在基督里我们是一家人 </a:t>
            </a:r>
            <a:r>
              <a:rPr lang="en-US" altLang="zh-CN" dirty="0" smtClean="0">
                <a:latin typeface="楷体" panose="02010609060101010101" pitchFamily="49" charset="-122"/>
                <a:ea typeface="楷体" panose="02010609060101010101" pitchFamily="49" charset="-122"/>
              </a:rPr>
              <a:t>vs </a:t>
            </a:r>
            <a:r>
              <a:rPr lang="zh-CN" altLang="en-US" dirty="0" smtClean="0">
                <a:latin typeface="楷体" panose="02010609060101010101" pitchFamily="49" charset="-122"/>
                <a:ea typeface="楷体" panose="02010609060101010101" pitchFamily="49" charset="-122"/>
              </a:rPr>
              <a:t>在耶稣里我们是一家人）</a:t>
            </a:r>
            <a:endParaRPr lang="en-US" sz="2400" dirty="0">
              <a:latin typeface="楷体" panose="02010609060101010101" pitchFamily="49" charset="-122"/>
              <a:ea typeface="楷体" panose="02010609060101010101" pitchFamily="49" charset="-122"/>
            </a:endParaRPr>
          </a:p>
          <a:p>
            <a:pPr lvl="1">
              <a:buFont typeface="Arial" panose="020B0604020202020204" pitchFamily="34" charset="0"/>
              <a:buChar char="•"/>
            </a:pPr>
            <a:r>
              <a:rPr lang="zh-CN" altLang="en-US" dirty="0">
                <a:latin typeface="楷体" panose="02010609060101010101" pitchFamily="49" charset="-122"/>
                <a:ea typeface="楷体" panose="02010609060101010101" pitchFamily="49" charset="-122"/>
              </a:rPr>
              <a:t>多个主</a:t>
            </a:r>
            <a:r>
              <a:rPr lang="zh-CN" altLang="en-US" dirty="0" smtClean="0">
                <a:latin typeface="楷体" panose="02010609060101010101" pitchFamily="49" charset="-122"/>
                <a:ea typeface="楷体" panose="02010609060101010101" pitchFamily="49" charset="-122"/>
              </a:rPr>
              <a:t>题 </a:t>
            </a:r>
            <a:endParaRPr lang="en-US" sz="2400" dirty="0">
              <a:latin typeface="楷体" panose="02010609060101010101" pitchFamily="49" charset="-122"/>
              <a:ea typeface="楷体" panose="02010609060101010101" pitchFamily="49" charset="-122"/>
            </a:endParaRPr>
          </a:p>
          <a:p>
            <a:pPr lvl="1">
              <a:buFont typeface="Arial" panose="020B0604020202020204" pitchFamily="34" charset="0"/>
              <a:buChar char="•"/>
            </a:pPr>
            <a:r>
              <a:rPr lang="zh-CN" altLang="en-US" dirty="0">
                <a:latin typeface="楷体" panose="02010609060101010101" pitchFamily="49" charset="-122"/>
                <a:ea typeface="楷体" panose="02010609060101010101" pitchFamily="49" charset="-122"/>
              </a:rPr>
              <a:t>以旋律为</a:t>
            </a:r>
            <a:r>
              <a:rPr lang="zh-CN" altLang="en-US" dirty="0" smtClean="0">
                <a:latin typeface="楷体" panose="02010609060101010101" pitchFamily="49" charset="-122"/>
                <a:ea typeface="楷体" panose="02010609060101010101" pitchFamily="49" charset="-122"/>
              </a:rPr>
              <a:t>主（</a:t>
            </a:r>
            <a:r>
              <a:rPr lang="en-US" altLang="zh-CN" dirty="0" err="1" smtClean="0">
                <a:latin typeface="楷体" panose="02010609060101010101" pitchFamily="49" charset="-122"/>
                <a:ea typeface="楷体" panose="02010609060101010101" pitchFamily="49" charset="-122"/>
              </a:rPr>
              <a:t>eg</a:t>
            </a:r>
            <a:r>
              <a:rPr lang="en-US" altLang="zh-CN" dirty="0" smtClean="0">
                <a:latin typeface="楷体" panose="02010609060101010101" pitchFamily="49" charset="-122"/>
                <a:ea typeface="楷体" panose="02010609060101010101" pitchFamily="49" charset="-122"/>
              </a:rPr>
              <a:t>: </a:t>
            </a:r>
            <a:r>
              <a:rPr lang="zh-CN" altLang="en-US" dirty="0" smtClean="0">
                <a:latin typeface="楷体" panose="02010609060101010101" pitchFamily="49" charset="-122"/>
                <a:ea typeface="楷体" panose="02010609060101010101" pitchFamily="49" charset="-122"/>
              </a:rPr>
              <a:t>选择好听的歌而不是歌曲内容）</a:t>
            </a:r>
            <a:endParaRPr lang="en-US" sz="2400" dirty="0">
              <a:latin typeface="楷体" panose="02010609060101010101" pitchFamily="49" charset="-122"/>
              <a:ea typeface="楷体" panose="02010609060101010101" pitchFamily="49" charset="-122"/>
            </a:endParaRPr>
          </a:p>
          <a:p>
            <a:pPr lvl="1">
              <a:buFont typeface="Arial" panose="020B0604020202020204" pitchFamily="34" charset="0"/>
              <a:buChar char="•"/>
            </a:pPr>
            <a:r>
              <a:rPr lang="zh-CN" altLang="en-US" dirty="0">
                <a:latin typeface="楷体" panose="02010609060101010101" pitchFamily="49" charset="-122"/>
                <a:ea typeface="楷体" panose="02010609060101010101" pitchFamily="49" charset="-122"/>
              </a:rPr>
              <a:t>新</a:t>
            </a:r>
            <a:r>
              <a:rPr lang="zh-CN" altLang="en-US" dirty="0" smtClean="0">
                <a:latin typeface="楷体" panose="02010609060101010101" pitchFamily="49" charset="-122"/>
                <a:ea typeface="楷体" panose="02010609060101010101" pitchFamily="49" charset="-122"/>
              </a:rPr>
              <a:t>歌 （全唱新歌，导致会众心里烦躁，无法参与其中）</a:t>
            </a:r>
            <a:endParaRPr lang="en-US" sz="2400" dirty="0">
              <a:latin typeface="楷体" panose="02010609060101010101" pitchFamily="49" charset="-122"/>
              <a:ea typeface="楷体" panose="02010609060101010101" pitchFamily="49" charset="-122"/>
            </a:endParaRPr>
          </a:p>
          <a:p>
            <a:pPr lvl="1">
              <a:buFont typeface="Arial" panose="020B0604020202020204" pitchFamily="34" charset="0"/>
              <a:buChar char="•"/>
            </a:pPr>
            <a:r>
              <a:rPr lang="zh-CN" altLang="en-US" dirty="0">
                <a:latin typeface="楷体" panose="02010609060101010101" pitchFamily="49" charset="-122"/>
                <a:ea typeface="楷体" panose="02010609060101010101" pitchFamily="49" charset="-122"/>
              </a:rPr>
              <a:t>忽略英语崇拜</a:t>
            </a:r>
            <a:r>
              <a:rPr lang="zh-CN" altLang="en-US" dirty="0" smtClean="0">
                <a:latin typeface="楷体" panose="02010609060101010101" pitchFamily="49" charset="-122"/>
                <a:ea typeface="楷体" panose="02010609060101010101" pitchFamily="49" charset="-122"/>
              </a:rPr>
              <a:t>者（记得拼音或英文版歌词）</a:t>
            </a:r>
            <a:endParaRPr lang="en-US" sz="2400" dirty="0">
              <a:latin typeface="楷体" panose="02010609060101010101" pitchFamily="49" charset="-122"/>
              <a:ea typeface="楷体" panose="02010609060101010101" pitchFamily="49" charset="-122"/>
            </a:endParaRPr>
          </a:p>
          <a:p>
            <a:pPr marL="514350" indent="-514350">
              <a:buFont typeface="+mj-lt"/>
              <a:buAutoNum type="arabicPeriod"/>
            </a:pPr>
            <a:endParaRPr lang="en-US" dirty="0">
              <a:latin typeface="楷体" panose="02010609060101010101" pitchFamily="49" charset="-122"/>
              <a:ea typeface="楷体" panose="02010609060101010101" pitchFamily="49" charset="-122"/>
            </a:endParaRPr>
          </a:p>
        </p:txBody>
      </p:sp>
    </p:spTree>
    <p:extLst>
      <p:ext uri="{BB962C8B-B14F-4D97-AF65-F5344CB8AC3E}">
        <p14:creationId xmlns:p14="http://schemas.microsoft.com/office/powerpoint/2010/main" val="37332942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514350" indent="-514350">
              <a:buFont typeface="+mj-lt"/>
              <a:buAutoNum type="arabicPeriod" startAt="2"/>
            </a:pPr>
            <a:r>
              <a:rPr lang="zh-CN" altLang="en-US" dirty="0" smtClean="0">
                <a:latin typeface="楷体" panose="02010609060101010101" pitchFamily="49" charset="-122"/>
                <a:ea typeface="楷体" panose="02010609060101010101" pitchFamily="49" charset="-122"/>
              </a:rPr>
              <a:t>领诗模式：</a:t>
            </a:r>
            <a:endParaRPr lang="en-US" altLang="zh-CN" dirty="0" smtClean="0">
              <a:latin typeface="楷体" panose="02010609060101010101" pitchFamily="49" charset="-122"/>
              <a:ea typeface="楷体" panose="02010609060101010101" pitchFamily="49" charset="-122"/>
            </a:endParaRPr>
          </a:p>
          <a:p>
            <a:pPr lvl="1"/>
            <a:r>
              <a:rPr lang="en-US" dirty="0">
                <a:latin typeface="楷体" panose="02010609060101010101" pitchFamily="49" charset="-122"/>
                <a:ea typeface="楷体" panose="02010609060101010101" pitchFamily="49" charset="-122"/>
              </a:rPr>
              <a:t>1</a:t>
            </a:r>
            <a:r>
              <a:rPr lang="zh-CN" altLang="en-US" dirty="0">
                <a:latin typeface="楷体" panose="02010609060101010101" pitchFamily="49" charset="-122"/>
                <a:ea typeface="楷体" panose="02010609060101010101" pitchFamily="49" charset="-122"/>
              </a:rPr>
              <a:t>首歌，</a:t>
            </a:r>
            <a:r>
              <a:rPr lang="en-US" dirty="0">
                <a:latin typeface="楷体" panose="02010609060101010101" pitchFamily="49" charset="-122"/>
                <a:ea typeface="楷体" panose="02010609060101010101" pitchFamily="49" charset="-122"/>
              </a:rPr>
              <a:t>1</a:t>
            </a:r>
            <a:r>
              <a:rPr lang="zh-CN" altLang="en-US" dirty="0">
                <a:latin typeface="楷体" panose="02010609060101010101" pitchFamily="49" charset="-122"/>
                <a:ea typeface="楷体" panose="02010609060101010101" pitchFamily="49" charset="-122"/>
              </a:rPr>
              <a:t>段话；话过多</a:t>
            </a:r>
            <a:endParaRPr lang="en-US" sz="2400" dirty="0">
              <a:latin typeface="楷体" panose="02010609060101010101" pitchFamily="49" charset="-122"/>
              <a:ea typeface="楷体" panose="02010609060101010101" pitchFamily="49" charset="-122"/>
            </a:endParaRPr>
          </a:p>
          <a:p>
            <a:pPr lvl="1"/>
            <a:r>
              <a:rPr lang="zh-CN" altLang="en-US" dirty="0">
                <a:latin typeface="楷体" panose="02010609060101010101" pitchFamily="49" charset="-122"/>
                <a:ea typeface="楷体" panose="02010609060101010101" pitchFamily="49" charset="-122"/>
              </a:rPr>
              <a:t>忽慢忽快</a:t>
            </a:r>
            <a:endParaRPr lang="en-US" sz="2400" dirty="0">
              <a:latin typeface="楷体" panose="02010609060101010101" pitchFamily="49" charset="-122"/>
              <a:ea typeface="楷体" panose="02010609060101010101" pitchFamily="49" charset="-122"/>
            </a:endParaRPr>
          </a:p>
          <a:p>
            <a:pPr lvl="1"/>
            <a:r>
              <a:rPr lang="zh-CN" altLang="en-US" dirty="0">
                <a:latin typeface="楷体" panose="02010609060101010101" pitchFamily="49" charset="-122"/>
                <a:ea typeface="楷体" panose="02010609060101010101" pitchFamily="49" charset="-122"/>
              </a:rPr>
              <a:t>自我陶醉</a:t>
            </a:r>
            <a:endParaRPr lang="en-US" sz="2400" dirty="0">
              <a:latin typeface="楷体" panose="02010609060101010101" pitchFamily="49" charset="-122"/>
              <a:ea typeface="楷体" panose="02010609060101010101" pitchFamily="49" charset="-122"/>
            </a:endParaRPr>
          </a:p>
          <a:p>
            <a:pPr lvl="1"/>
            <a:r>
              <a:rPr lang="zh-CN" altLang="en-US" dirty="0">
                <a:latin typeface="楷体" panose="02010609060101010101" pitchFamily="49" charset="-122"/>
                <a:ea typeface="楷体" panose="02010609060101010101" pitchFamily="49" charset="-122"/>
              </a:rPr>
              <a:t>领唱不唱主旋</a:t>
            </a:r>
            <a:r>
              <a:rPr lang="zh-CN" altLang="en-US" dirty="0" smtClean="0">
                <a:latin typeface="楷体" panose="02010609060101010101" pitchFamily="49" charset="-122"/>
                <a:ea typeface="楷体" panose="02010609060101010101" pitchFamily="49" charset="-122"/>
              </a:rPr>
              <a:t>律（应该要唱主旋律；伴唱配合）</a:t>
            </a:r>
            <a:endParaRPr lang="en-US" sz="2400" dirty="0">
              <a:latin typeface="楷体" panose="02010609060101010101" pitchFamily="49" charset="-122"/>
              <a:ea typeface="楷体" panose="02010609060101010101" pitchFamily="49" charset="-122"/>
            </a:endParaRPr>
          </a:p>
          <a:p>
            <a:pPr lvl="1"/>
            <a:r>
              <a:rPr lang="zh-CN" altLang="en-US" dirty="0">
                <a:latin typeface="楷体" panose="02010609060101010101" pitchFamily="49" charset="-122"/>
                <a:ea typeface="楷体" panose="02010609060101010101" pitchFamily="49" charset="-122"/>
              </a:rPr>
              <a:t>伴唱可有可无</a:t>
            </a:r>
            <a:endParaRPr lang="en-US" sz="2400" dirty="0">
              <a:latin typeface="楷体" panose="02010609060101010101" pitchFamily="49" charset="-122"/>
              <a:ea typeface="楷体" panose="02010609060101010101" pitchFamily="49" charset="-122"/>
            </a:endParaRPr>
          </a:p>
          <a:p>
            <a:pPr marL="514350" indent="-514350">
              <a:buFont typeface="+mj-lt"/>
              <a:buAutoNum type="arabicPeriod" startAt="2"/>
            </a:pPr>
            <a:endParaRPr lang="en-US" dirty="0">
              <a:latin typeface="楷体" panose="02010609060101010101" pitchFamily="49" charset="-122"/>
              <a:ea typeface="楷体" panose="02010609060101010101" pitchFamily="49" charset="-122"/>
            </a:endParaRPr>
          </a:p>
        </p:txBody>
      </p:sp>
    </p:spTree>
    <p:extLst>
      <p:ext uri="{BB962C8B-B14F-4D97-AF65-F5344CB8AC3E}">
        <p14:creationId xmlns:p14="http://schemas.microsoft.com/office/powerpoint/2010/main" val="24496100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smtClean="0">
                <a:latin typeface="楷体" panose="02010609060101010101" pitchFamily="49" charset="-122"/>
                <a:ea typeface="楷体" panose="02010609060101010101" pitchFamily="49" charset="-122"/>
              </a:rPr>
              <a:t>伴唱</a:t>
            </a:r>
            <a:endParaRPr lang="en-US" dirty="0">
              <a:latin typeface="楷体" panose="02010609060101010101" pitchFamily="49" charset="-122"/>
              <a:ea typeface="楷体" panose="02010609060101010101" pitchFamily="49" charset="-122"/>
            </a:endParaRPr>
          </a:p>
        </p:txBody>
      </p:sp>
      <p:sp>
        <p:nvSpPr>
          <p:cNvPr id="3" name="Content Placeholder 2"/>
          <p:cNvSpPr>
            <a:spLocks noGrp="1"/>
          </p:cNvSpPr>
          <p:nvPr>
            <p:ph idx="1"/>
          </p:nvPr>
        </p:nvSpPr>
        <p:spPr/>
        <p:txBody>
          <a:bodyPr/>
          <a:lstStyle/>
          <a:p>
            <a:r>
              <a:rPr lang="zh-CN" altLang="en-US" dirty="0">
                <a:latin typeface="楷体" panose="02010609060101010101" pitchFamily="49" charset="-122"/>
                <a:ea typeface="楷体" panose="02010609060101010101" pitchFamily="49" charset="-122"/>
              </a:rPr>
              <a:t>配音，协助带动会众</a:t>
            </a:r>
            <a:r>
              <a:rPr lang="en-US" dirty="0">
                <a:latin typeface="楷体" panose="02010609060101010101" pitchFamily="49" charset="-122"/>
                <a:ea typeface="楷体" panose="02010609060101010101" pitchFamily="49" charset="-122"/>
              </a:rPr>
              <a:t>&amp;</a:t>
            </a:r>
            <a:r>
              <a:rPr lang="zh-CN" altLang="en-US" dirty="0">
                <a:latin typeface="楷体" panose="02010609060101010101" pitchFamily="49" charset="-122"/>
                <a:ea typeface="楷体" panose="02010609060101010101" pitchFamily="49" charset="-122"/>
              </a:rPr>
              <a:t>气</a:t>
            </a:r>
            <a:r>
              <a:rPr lang="zh-CN" altLang="en-US" dirty="0" smtClean="0">
                <a:latin typeface="楷体" panose="02010609060101010101" pitchFamily="49" charset="-122"/>
                <a:ea typeface="楷体" panose="02010609060101010101" pitchFamily="49" charset="-122"/>
              </a:rPr>
              <a:t>氛</a:t>
            </a:r>
            <a:endParaRPr lang="en-US" altLang="zh-CN" dirty="0" smtClean="0">
              <a:latin typeface="楷体" panose="02010609060101010101" pitchFamily="49" charset="-122"/>
              <a:ea typeface="楷体" panose="02010609060101010101" pitchFamily="49" charset="-122"/>
            </a:endParaRPr>
          </a:p>
          <a:p>
            <a:pPr lvl="1"/>
            <a:r>
              <a:rPr lang="zh-CN" altLang="en-US" dirty="0">
                <a:latin typeface="楷体" panose="02010609060101010101" pitchFamily="49" charset="-122"/>
                <a:ea typeface="楷体" panose="02010609060101010101" pitchFamily="49" charset="-122"/>
              </a:rPr>
              <a:t>不要把自</a:t>
            </a:r>
            <a:r>
              <a:rPr lang="zh-CN" altLang="en-US" dirty="0" smtClean="0">
                <a:latin typeface="楷体" panose="02010609060101010101" pitchFamily="49" charset="-122"/>
                <a:ea typeface="楷体" panose="02010609060101010101" pitchFamily="49" charset="-122"/>
              </a:rPr>
              <a:t>己当花瓶！</a:t>
            </a:r>
            <a:endParaRPr lang="en-US" altLang="zh-CN" dirty="0" smtClean="0">
              <a:latin typeface="楷体" panose="02010609060101010101" pitchFamily="49" charset="-122"/>
              <a:ea typeface="楷体" panose="02010609060101010101" pitchFamily="49" charset="-122"/>
            </a:endParaRPr>
          </a:p>
          <a:p>
            <a:r>
              <a:rPr lang="zh-CN" altLang="en-US" dirty="0">
                <a:latin typeface="楷体" panose="02010609060101010101" pitchFamily="49" charset="-122"/>
                <a:ea typeface="楷体" panose="02010609060101010101" pitchFamily="49" charset="-122"/>
              </a:rPr>
              <a:t>记</a:t>
            </a:r>
            <a:r>
              <a:rPr lang="zh-CN" altLang="en-US" dirty="0" smtClean="0">
                <a:latin typeface="楷体" panose="02010609060101010101" pitchFamily="49" charset="-122"/>
                <a:ea typeface="楷体" panose="02010609060101010101" pitchFamily="49" charset="-122"/>
              </a:rPr>
              <a:t>得面带笑容</a:t>
            </a:r>
            <a:endParaRPr lang="en-US" altLang="zh-CN" dirty="0" smtClean="0">
              <a:latin typeface="楷体" panose="02010609060101010101" pitchFamily="49" charset="-122"/>
              <a:ea typeface="楷体" panose="02010609060101010101" pitchFamily="49" charset="-122"/>
            </a:endParaRPr>
          </a:p>
          <a:p>
            <a:r>
              <a:rPr lang="zh-CN" altLang="en-US" dirty="0" smtClean="0">
                <a:latin typeface="楷体" panose="02010609060101010101" pitchFamily="49" charset="-122"/>
                <a:ea typeface="楷体" panose="02010609060101010101" pitchFamily="49" charset="-122"/>
              </a:rPr>
              <a:t>不</a:t>
            </a:r>
            <a:r>
              <a:rPr lang="zh-CN" altLang="en-US" dirty="0">
                <a:latin typeface="楷体" panose="02010609060101010101" pitchFamily="49" charset="-122"/>
                <a:ea typeface="楷体" panose="02010609060101010101" pitchFamily="49" charset="-122"/>
              </a:rPr>
              <a:t>做低头</a:t>
            </a:r>
            <a:r>
              <a:rPr lang="zh-CN" altLang="en-US" dirty="0" smtClean="0">
                <a:latin typeface="楷体" panose="02010609060101010101" pitchFamily="49" charset="-122"/>
                <a:ea typeface="楷体" panose="02010609060101010101" pitchFamily="49" charset="-122"/>
              </a:rPr>
              <a:t>族！！尽量背起歌词！！</a:t>
            </a:r>
            <a:endParaRPr lang="en-US" dirty="0">
              <a:latin typeface="楷体" panose="02010609060101010101" pitchFamily="49" charset="-122"/>
              <a:ea typeface="楷体" panose="02010609060101010101" pitchFamily="49" charset="-122"/>
            </a:endParaRPr>
          </a:p>
          <a:p>
            <a:pPr lvl="0"/>
            <a:r>
              <a:rPr lang="zh-CN" altLang="en-US" dirty="0">
                <a:latin typeface="楷体" panose="02010609060101010101" pitchFamily="49" charset="-122"/>
                <a:ea typeface="楷体" panose="02010609060101010101" pitchFamily="49" charset="-122"/>
              </a:rPr>
              <a:t>音量不可盖过领</a:t>
            </a:r>
            <a:r>
              <a:rPr lang="zh-CN" altLang="en-US" dirty="0" smtClean="0">
                <a:latin typeface="楷体" panose="02010609060101010101" pitchFamily="49" charset="-122"/>
                <a:ea typeface="楷体" panose="02010609060101010101" pitchFamily="49" charset="-122"/>
              </a:rPr>
              <a:t>唱！！</a:t>
            </a:r>
            <a:endParaRPr lang="en-US" altLang="zh-CN" dirty="0" smtClean="0">
              <a:latin typeface="楷体" panose="02010609060101010101" pitchFamily="49" charset="-122"/>
              <a:ea typeface="楷体" panose="02010609060101010101" pitchFamily="49" charset="-122"/>
            </a:endParaRPr>
          </a:p>
          <a:p>
            <a:pPr lvl="0"/>
            <a:r>
              <a:rPr lang="zh-CN" altLang="en-US" dirty="0">
                <a:latin typeface="楷体" panose="02010609060101010101" pitchFamily="49" charset="-122"/>
                <a:ea typeface="楷体" panose="02010609060101010101" pitchFamily="49" charset="-122"/>
              </a:rPr>
              <a:t>懂</a:t>
            </a:r>
            <a:r>
              <a:rPr lang="zh-CN" altLang="en-US" dirty="0" smtClean="0">
                <a:latin typeface="楷体" panose="02010609060101010101" pitchFamily="49" charset="-122"/>
                <a:ea typeface="楷体" panose="02010609060101010101" pitchFamily="49" charset="-122"/>
              </a:rPr>
              <a:t>得配合领唱要求和音量</a:t>
            </a:r>
            <a:endParaRPr lang="en-US" dirty="0">
              <a:latin typeface="楷体" panose="02010609060101010101" pitchFamily="49" charset="-122"/>
              <a:ea typeface="楷体" panose="02010609060101010101" pitchFamily="49" charset="-122"/>
            </a:endParaRPr>
          </a:p>
          <a:p>
            <a:endParaRPr lang="en-US" dirty="0">
              <a:latin typeface="楷体" panose="02010609060101010101" pitchFamily="49" charset="-122"/>
              <a:ea typeface="楷体" panose="02010609060101010101" pitchFamily="49" charset="-122"/>
            </a:endParaRPr>
          </a:p>
        </p:txBody>
      </p:sp>
    </p:spTree>
    <p:extLst>
      <p:ext uri="{BB962C8B-B14F-4D97-AF65-F5344CB8AC3E}">
        <p14:creationId xmlns:p14="http://schemas.microsoft.com/office/powerpoint/2010/main" val="38661357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PPT</a:t>
            </a:r>
            <a:endParaRPr lang="en-US" dirty="0"/>
          </a:p>
        </p:txBody>
      </p:sp>
      <p:sp>
        <p:nvSpPr>
          <p:cNvPr id="3" name="Content Placeholder 2"/>
          <p:cNvSpPr>
            <a:spLocks noGrp="1"/>
          </p:cNvSpPr>
          <p:nvPr>
            <p:ph idx="1"/>
          </p:nvPr>
        </p:nvSpPr>
        <p:spPr/>
        <p:txBody>
          <a:bodyPr>
            <a:normAutofit fontScale="92500" lnSpcReduction="20000"/>
          </a:bodyPr>
          <a:lstStyle/>
          <a:p>
            <a:r>
              <a:rPr lang="en-US" dirty="0">
                <a:latin typeface="楷体" panose="02010609060101010101" pitchFamily="49" charset="-122"/>
                <a:ea typeface="楷体" panose="02010609060101010101" pitchFamily="49" charset="-122"/>
              </a:rPr>
              <a:t>PPT:</a:t>
            </a:r>
            <a:r>
              <a:rPr lang="zh-CN" altLang="en-US" dirty="0">
                <a:latin typeface="楷体" panose="02010609060101010101" pitchFamily="49" charset="-122"/>
                <a:ea typeface="楷体" panose="02010609060101010101" pitchFamily="49" charset="-122"/>
              </a:rPr>
              <a:t>慢半拍。。。云游了。。。。；不熟悉内</a:t>
            </a:r>
            <a:r>
              <a:rPr lang="zh-CN" altLang="en-US" dirty="0" smtClean="0">
                <a:latin typeface="楷体" panose="02010609060101010101" pitchFamily="49" charset="-122"/>
                <a:ea typeface="楷体" panose="02010609060101010101" pitchFamily="49" charset="-122"/>
              </a:rPr>
              <a:t>容。</a:t>
            </a:r>
            <a:endParaRPr lang="en-US" altLang="zh-CN" dirty="0" smtClean="0">
              <a:latin typeface="楷体" panose="02010609060101010101" pitchFamily="49" charset="-122"/>
              <a:ea typeface="楷体" panose="02010609060101010101" pitchFamily="49" charset="-122"/>
            </a:endParaRPr>
          </a:p>
          <a:p>
            <a:pPr lvl="1"/>
            <a:r>
              <a:rPr lang="en-US" dirty="0" smtClean="0">
                <a:latin typeface="楷体" panose="02010609060101010101" pitchFamily="49" charset="-122"/>
                <a:ea typeface="楷体" panose="02010609060101010101" pitchFamily="49" charset="-122"/>
              </a:rPr>
              <a:t>*</a:t>
            </a:r>
            <a:r>
              <a:rPr lang="zh-CN" altLang="en-US" dirty="0" smtClean="0">
                <a:latin typeface="楷体" panose="02010609060101010101" pitchFamily="49" charset="-122"/>
                <a:ea typeface="楷体" panose="02010609060101010101" pitchFamily="49" charset="-122"/>
              </a:rPr>
              <a:t>唱到最后一个字的同时按“下</a:t>
            </a:r>
            <a:r>
              <a:rPr lang="en-US" altLang="zh-CN" dirty="0" smtClean="0">
                <a:latin typeface="楷体" panose="02010609060101010101" pitchFamily="49" charset="-122"/>
                <a:ea typeface="楷体" panose="02010609060101010101" pitchFamily="49" charset="-122"/>
              </a:rPr>
              <a:t>”</a:t>
            </a:r>
            <a:endParaRPr lang="en-US" dirty="0">
              <a:latin typeface="楷体" panose="02010609060101010101" pitchFamily="49" charset="-122"/>
              <a:ea typeface="楷体" panose="02010609060101010101" pitchFamily="49" charset="-122"/>
            </a:endParaRPr>
          </a:p>
          <a:p>
            <a:pPr lvl="0"/>
            <a:r>
              <a:rPr lang="zh-CN" altLang="en-US" dirty="0">
                <a:latin typeface="楷体" panose="02010609060101010101" pitchFamily="49" charset="-122"/>
                <a:ea typeface="楷体" panose="02010609060101010101" pitchFamily="49" charset="-122"/>
              </a:rPr>
              <a:t>字体大小 （</a:t>
            </a:r>
            <a:r>
              <a:rPr lang="en-US" dirty="0">
                <a:latin typeface="楷体" panose="02010609060101010101" pitchFamily="49" charset="-122"/>
                <a:ea typeface="楷体" panose="02010609060101010101" pitchFamily="49" charset="-122"/>
              </a:rPr>
              <a:t>50-54 font size</a:t>
            </a:r>
            <a:r>
              <a:rPr lang="zh-CN" altLang="en-US" dirty="0" smtClean="0">
                <a:latin typeface="楷体" panose="02010609060101010101" pitchFamily="49" charset="-122"/>
                <a:ea typeface="楷体" panose="02010609060101010101" pitchFamily="49" charset="-122"/>
              </a:rPr>
              <a:t>）</a:t>
            </a:r>
            <a:endParaRPr lang="en-US" altLang="zh-CN" dirty="0" smtClean="0">
              <a:latin typeface="楷体" panose="02010609060101010101" pitchFamily="49" charset="-122"/>
              <a:ea typeface="楷体" panose="02010609060101010101" pitchFamily="49" charset="-122"/>
            </a:endParaRPr>
          </a:p>
          <a:p>
            <a:pPr lvl="0"/>
            <a:r>
              <a:rPr lang="en-US" dirty="0" smtClean="0">
                <a:latin typeface="楷体" panose="02010609060101010101" pitchFamily="49" charset="-122"/>
                <a:ea typeface="楷体" panose="02010609060101010101" pitchFamily="49" charset="-122"/>
              </a:rPr>
              <a:t>**PPT</a:t>
            </a:r>
            <a:r>
              <a:rPr lang="zh-CN" altLang="en-US" dirty="0" smtClean="0">
                <a:latin typeface="楷体" panose="02010609060101010101" pitchFamily="49" charset="-122"/>
                <a:ea typeface="楷体" panose="02010609060101010101" pitchFamily="49" charset="-122"/>
              </a:rPr>
              <a:t>不要把内容打满整张</a:t>
            </a:r>
            <a:r>
              <a:rPr lang="en-US" altLang="zh-CN" dirty="0" smtClean="0">
                <a:latin typeface="楷体" panose="02010609060101010101" pitchFamily="49" charset="-122"/>
                <a:ea typeface="楷体" panose="02010609060101010101" pitchFamily="49" charset="-122"/>
              </a:rPr>
              <a:t>slide,</a:t>
            </a:r>
            <a:r>
              <a:rPr lang="zh-CN" altLang="en-US" dirty="0" smtClean="0">
                <a:latin typeface="楷体" panose="02010609060101010101" pitchFamily="49" charset="-122"/>
                <a:ea typeface="楷体" panose="02010609060101010101" pitchFamily="49" charset="-122"/>
              </a:rPr>
              <a:t>底部会被前面的人遮住！</a:t>
            </a:r>
            <a:endParaRPr lang="en-US" dirty="0">
              <a:latin typeface="楷体" panose="02010609060101010101" pitchFamily="49" charset="-122"/>
              <a:ea typeface="楷体" panose="02010609060101010101" pitchFamily="49" charset="-122"/>
            </a:endParaRPr>
          </a:p>
          <a:p>
            <a:pPr lvl="0"/>
            <a:r>
              <a:rPr lang="zh-CN" altLang="en-US" dirty="0">
                <a:latin typeface="楷体" panose="02010609060101010101" pitchFamily="49" charset="-122"/>
                <a:ea typeface="楷体" panose="02010609060101010101" pitchFamily="49" charset="-122"/>
              </a:rPr>
              <a:t>深色背景</a:t>
            </a:r>
            <a:endParaRPr lang="en-US" dirty="0">
              <a:latin typeface="楷体" panose="02010609060101010101" pitchFamily="49" charset="-122"/>
              <a:ea typeface="楷体" panose="02010609060101010101" pitchFamily="49" charset="-122"/>
            </a:endParaRPr>
          </a:p>
          <a:p>
            <a:pPr lvl="0"/>
            <a:r>
              <a:rPr lang="zh-CN" altLang="en-US" dirty="0">
                <a:latin typeface="楷体" panose="02010609060101010101" pitchFamily="49" charset="-122"/>
                <a:ea typeface="楷体" panose="02010609060101010101" pitchFamily="49" charset="-122"/>
              </a:rPr>
              <a:t>歌词：华</a:t>
            </a:r>
            <a:r>
              <a:rPr lang="en-US" dirty="0">
                <a:latin typeface="楷体" panose="02010609060101010101" pitchFamily="49" charset="-122"/>
                <a:ea typeface="楷体" panose="02010609060101010101" pitchFamily="49" charset="-122"/>
              </a:rPr>
              <a:t>/</a:t>
            </a:r>
            <a:r>
              <a:rPr lang="zh-CN" altLang="en-US" dirty="0">
                <a:latin typeface="楷体" panose="02010609060101010101" pitchFamily="49" charset="-122"/>
                <a:ea typeface="楷体" panose="02010609060101010101" pitchFamily="49" charset="-122"/>
              </a:rPr>
              <a:t>英</a:t>
            </a:r>
            <a:r>
              <a:rPr lang="en-US" dirty="0">
                <a:latin typeface="楷体" panose="02010609060101010101" pitchFamily="49" charset="-122"/>
                <a:ea typeface="楷体" panose="02010609060101010101" pitchFamily="49" charset="-122"/>
              </a:rPr>
              <a:t>/</a:t>
            </a:r>
            <a:r>
              <a:rPr lang="zh-CN" altLang="en-US" dirty="0">
                <a:latin typeface="楷体" panose="02010609060101010101" pitchFamily="49" charset="-122"/>
                <a:ea typeface="楷体" panose="02010609060101010101" pitchFamily="49" charset="-122"/>
              </a:rPr>
              <a:t>拼音</a:t>
            </a:r>
            <a:endParaRPr lang="en-US" dirty="0">
              <a:latin typeface="楷体" panose="02010609060101010101" pitchFamily="49" charset="-122"/>
              <a:ea typeface="楷体" panose="02010609060101010101" pitchFamily="49" charset="-122"/>
            </a:endParaRPr>
          </a:p>
          <a:p>
            <a:pPr marL="0" lvl="0" indent="0">
              <a:buNone/>
            </a:pPr>
            <a:r>
              <a:rPr lang="en-US" dirty="0" smtClean="0">
                <a:latin typeface="+mj-lt"/>
                <a:ea typeface="楷体" panose="02010609060101010101" pitchFamily="49" charset="-122"/>
              </a:rPr>
              <a:t>**Hyperlink</a:t>
            </a:r>
            <a:r>
              <a:rPr lang="en-US" dirty="0">
                <a:latin typeface="+mj-lt"/>
                <a:ea typeface="楷体" panose="02010609060101010101" pitchFamily="49" charset="-122"/>
              </a:rPr>
              <a:t>: chorus (C), repeat (R),Bridge (B)</a:t>
            </a:r>
            <a:r>
              <a:rPr lang="zh-CN" altLang="en-US" dirty="0">
                <a:latin typeface="+mj-lt"/>
                <a:ea typeface="楷体" panose="02010609060101010101" pitchFamily="49" charset="-122"/>
              </a:rPr>
              <a:t>，</a:t>
            </a:r>
            <a:r>
              <a:rPr lang="en-US" dirty="0">
                <a:latin typeface="+mj-lt"/>
                <a:ea typeface="楷体" panose="02010609060101010101" pitchFamily="49" charset="-122"/>
              </a:rPr>
              <a:t>Last, Change song</a:t>
            </a:r>
          </a:p>
          <a:p>
            <a:endParaRPr lang="en-US" dirty="0">
              <a:latin typeface="楷体" panose="02010609060101010101" pitchFamily="49" charset="-122"/>
              <a:ea typeface="楷体" panose="02010609060101010101" pitchFamily="49" charset="-122"/>
            </a:endParaRPr>
          </a:p>
        </p:txBody>
      </p:sp>
    </p:spTree>
    <p:extLst>
      <p:ext uri="{BB962C8B-B14F-4D97-AF65-F5344CB8AC3E}">
        <p14:creationId xmlns:p14="http://schemas.microsoft.com/office/powerpoint/2010/main" val="30457093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smtClean="0">
                <a:latin typeface="楷体" panose="02010609060101010101" pitchFamily="49" charset="-122"/>
                <a:ea typeface="楷体" panose="02010609060101010101" pitchFamily="49" charset="-122"/>
              </a:rPr>
              <a:t>乐手</a:t>
            </a:r>
            <a:endParaRPr lang="en-US" dirty="0">
              <a:latin typeface="楷体" panose="02010609060101010101" pitchFamily="49" charset="-122"/>
              <a:ea typeface="楷体" panose="02010609060101010101" pitchFamily="49" charset="-122"/>
            </a:endParaRPr>
          </a:p>
        </p:txBody>
      </p:sp>
      <p:sp>
        <p:nvSpPr>
          <p:cNvPr id="3" name="Content Placeholder 2"/>
          <p:cNvSpPr>
            <a:spLocks noGrp="1"/>
          </p:cNvSpPr>
          <p:nvPr>
            <p:ph idx="1"/>
          </p:nvPr>
        </p:nvSpPr>
        <p:spPr/>
        <p:txBody>
          <a:bodyPr>
            <a:normAutofit/>
          </a:bodyPr>
          <a:lstStyle/>
          <a:p>
            <a:pPr lvl="0"/>
            <a:r>
              <a:rPr lang="zh-CN" altLang="en-US" sz="4300" dirty="0">
                <a:latin typeface="楷体" panose="02010609060101010101" pitchFamily="49" charset="-122"/>
                <a:ea typeface="楷体" panose="02010609060101010101" pitchFamily="49" charset="-122"/>
              </a:rPr>
              <a:t>领唱为主；伴唱为辅；乐器为辅</a:t>
            </a:r>
            <a:endParaRPr lang="en-US" sz="4300" dirty="0">
              <a:latin typeface="楷体" panose="02010609060101010101" pitchFamily="49" charset="-122"/>
              <a:ea typeface="楷体" panose="02010609060101010101" pitchFamily="49" charset="-122"/>
            </a:endParaRPr>
          </a:p>
          <a:p>
            <a:pPr lvl="0"/>
            <a:r>
              <a:rPr lang="zh-CN" altLang="en-US" sz="2800" dirty="0">
                <a:latin typeface="楷体" panose="02010609060101010101" pitchFamily="49" charset="-122"/>
                <a:ea typeface="楷体" panose="02010609060101010101" pitchFamily="49" charset="-122"/>
              </a:rPr>
              <a:t>常见问题：声量，节</a:t>
            </a:r>
            <a:r>
              <a:rPr lang="zh-CN" altLang="en-US" sz="2800" dirty="0" smtClean="0">
                <a:latin typeface="楷体" panose="02010609060101010101" pitchFamily="49" charset="-122"/>
                <a:ea typeface="楷体" panose="02010609060101010101" pitchFamily="49" charset="-122"/>
              </a:rPr>
              <a:t>奏，稳定性</a:t>
            </a:r>
            <a:endParaRPr lang="en-US" altLang="zh-CN" sz="2800" dirty="0">
              <a:latin typeface="楷体" panose="02010609060101010101" pitchFamily="49" charset="-122"/>
              <a:ea typeface="楷体" panose="02010609060101010101" pitchFamily="49" charset="-122"/>
            </a:endParaRPr>
          </a:p>
          <a:p>
            <a:pPr lvl="0"/>
            <a:r>
              <a:rPr lang="zh-CN" altLang="en-US" sz="2800" dirty="0" smtClean="0">
                <a:latin typeface="楷体" panose="02010609060101010101" pitchFamily="49" charset="-122"/>
                <a:ea typeface="楷体" panose="02010609060101010101" pitchFamily="49" charset="-122"/>
              </a:rPr>
              <a:t>切记！不是演奏会！</a:t>
            </a:r>
            <a:endParaRPr lang="en-US" altLang="zh-CN" sz="2800" dirty="0" smtClean="0">
              <a:latin typeface="楷体" panose="02010609060101010101" pitchFamily="49" charset="-122"/>
              <a:ea typeface="楷体" panose="02010609060101010101" pitchFamily="49" charset="-122"/>
            </a:endParaRPr>
          </a:p>
          <a:p>
            <a:pPr lvl="0"/>
            <a:r>
              <a:rPr lang="zh-CN" altLang="en-US" sz="2800" dirty="0" smtClean="0">
                <a:latin typeface="楷体" panose="02010609060101010101" pitchFamily="49" charset="-122"/>
                <a:ea typeface="楷体" panose="02010609060101010101" pitchFamily="49" charset="-122"/>
              </a:rPr>
              <a:t>务必练习！若应付不了，可以提早通知副团长并进行调整</a:t>
            </a:r>
            <a:r>
              <a:rPr lang="zh-CN" altLang="en-US" sz="2400" dirty="0" smtClean="0">
                <a:latin typeface="楷体" panose="02010609060101010101" pitchFamily="49" charset="-122"/>
                <a:ea typeface="楷体" panose="02010609060101010101" pitchFamily="49" charset="-122"/>
              </a:rPr>
              <a:t>。</a:t>
            </a:r>
            <a:endParaRPr lang="en-US" sz="2400" dirty="0">
              <a:latin typeface="楷体" panose="02010609060101010101" pitchFamily="49" charset="-122"/>
              <a:ea typeface="楷体" panose="02010609060101010101" pitchFamily="49" charset="-122"/>
            </a:endParaRPr>
          </a:p>
          <a:p>
            <a:endParaRPr lang="en-US" sz="2800" dirty="0">
              <a:latin typeface="楷体" panose="02010609060101010101" pitchFamily="49" charset="-122"/>
              <a:ea typeface="楷体" panose="02010609060101010101" pitchFamily="49" charset="-122"/>
            </a:endParaRPr>
          </a:p>
        </p:txBody>
      </p:sp>
    </p:spTree>
    <p:extLst>
      <p:ext uri="{BB962C8B-B14F-4D97-AF65-F5344CB8AC3E}">
        <p14:creationId xmlns:p14="http://schemas.microsoft.com/office/powerpoint/2010/main" val="30570884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pPr lvl="1"/>
            <a:r>
              <a:rPr lang="zh-CN" altLang="en-US" sz="3200" dirty="0">
                <a:latin typeface="楷体" panose="02010609060101010101" pitchFamily="49" charset="-122"/>
                <a:ea typeface="楷体" panose="02010609060101010101" pitchFamily="49" charset="-122"/>
              </a:rPr>
              <a:t>钢琴是主旋律，其他乐器声量不可超越它。</a:t>
            </a:r>
            <a:endParaRPr lang="en-US" dirty="0">
              <a:latin typeface="楷体" panose="02010609060101010101" pitchFamily="49" charset="-122"/>
              <a:ea typeface="楷体" panose="02010609060101010101" pitchFamily="49" charset="-122"/>
            </a:endParaRPr>
          </a:p>
          <a:p>
            <a:pPr lvl="2"/>
            <a:r>
              <a:rPr lang="zh-CN" altLang="en-US" sz="2800" dirty="0">
                <a:latin typeface="楷体" panose="02010609060101010101" pitchFamily="49" charset="-122"/>
                <a:ea typeface="楷体" panose="02010609060101010101" pitchFamily="49" charset="-122"/>
              </a:rPr>
              <a:t>尽量配合领唱要求的曲风</a:t>
            </a:r>
            <a:endParaRPr lang="en-US" dirty="0">
              <a:latin typeface="楷体" panose="02010609060101010101" pitchFamily="49" charset="-122"/>
              <a:ea typeface="楷体" panose="02010609060101010101" pitchFamily="49" charset="-122"/>
            </a:endParaRPr>
          </a:p>
          <a:p>
            <a:pPr lvl="2"/>
            <a:r>
              <a:rPr lang="zh-CN" altLang="en-US" sz="2800" dirty="0">
                <a:latin typeface="楷体" panose="02010609060101010101" pitchFamily="49" charset="-122"/>
                <a:ea typeface="楷体" panose="02010609060101010101" pitchFamily="49" charset="-122"/>
              </a:rPr>
              <a:t>团契：</a:t>
            </a:r>
            <a:r>
              <a:rPr lang="en-US" altLang="zh-CN" sz="2800" dirty="0">
                <a:latin typeface="楷体" panose="02010609060101010101" pitchFamily="49" charset="-122"/>
                <a:ea typeface="楷体" panose="02010609060101010101" pitchFamily="49" charset="-122"/>
              </a:rPr>
              <a:t>【</a:t>
            </a:r>
            <a:r>
              <a:rPr lang="zh-CN" altLang="en-US" sz="2800" dirty="0">
                <a:latin typeface="楷体" panose="02010609060101010101" pitchFamily="49" charset="-122"/>
                <a:ea typeface="楷体" panose="02010609060101010101" pitchFamily="49" charset="-122"/>
              </a:rPr>
              <a:t>献上感恩</a:t>
            </a:r>
            <a:r>
              <a:rPr lang="en-US" altLang="zh-CN" sz="2800" dirty="0">
                <a:latin typeface="楷体" panose="02010609060101010101" pitchFamily="49" charset="-122"/>
                <a:ea typeface="楷体" panose="02010609060101010101" pitchFamily="49" charset="-122"/>
              </a:rPr>
              <a:t>】【</a:t>
            </a:r>
            <a:r>
              <a:rPr lang="zh-CN" altLang="en-US" sz="2800" dirty="0">
                <a:latin typeface="楷体" panose="02010609060101010101" pitchFamily="49" charset="-122"/>
                <a:ea typeface="楷体" panose="02010609060101010101" pitchFamily="49" charset="-122"/>
              </a:rPr>
              <a:t>献礼文</a:t>
            </a:r>
            <a:r>
              <a:rPr lang="en-US" altLang="zh-CN" sz="2800" dirty="0">
                <a:latin typeface="楷体" panose="02010609060101010101" pitchFamily="49" charset="-122"/>
                <a:ea typeface="楷体" panose="02010609060101010101" pitchFamily="49" charset="-122"/>
              </a:rPr>
              <a:t>】【</a:t>
            </a:r>
            <a:r>
              <a:rPr lang="zh-CN" altLang="en-US" sz="2800" dirty="0">
                <a:latin typeface="楷体" panose="02010609060101010101" pitchFamily="49" charset="-122"/>
                <a:ea typeface="楷体" panose="02010609060101010101" pitchFamily="49" charset="-122"/>
              </a:rPr>
              <a:t>十架的爱</a:t>
            </a:r>
            <a:r>
              <a:rPr lang="en-US" altLang="zh-CN" sz="2800" dirty="0">
                <a:latin typeface="楷体" panose="02010609060101010101" pitchFamily="49" charset="-122"/>
                <a:ea typeface="楷体" panose="02010609060101010101" pitchFamily="49" charset="-122"/>
              </a:rPr>
              <a:t>】</a:t>
            </a:r>
            <a:endParaRPr lang="en-US" dirty="0">
              <a:latin typeface="楷体" panose="02010609060101010101" pitchFamily="49" charset="-122"/>
              <a:ea typeface="楷体" panose="02010609060101010101" pitchFamily="49" charset="-122"/>
            </a:endParaRPr>
          </a:p>
          <a:p>
            <a:pPr lvl="2"/>
            <a:r>
              <a:rPr lang="zh-CN" altLang="en-US" sz="2800" dirty="0">
                <a:latin typeface="楷体" panose="02010609060101010101" pitchFamily="49" charset="-122"/>
                <a:ea typeface="楷体" panose="02010609060101010101" pitchFamily="49" charset="-122"/>
              </a:rPr>
              <a:t>圣诗：配合秩序表</a:t>
            </a:r>
            <a:endParaRPr lang="en-US" dirty="0">
              <a:latin typeface="楷体" panose="02010609060101010101" pitchFamily="49" charset="-122"/>
              <a:ea typeface="楷体" panose="02010609060101010101" pitchFamily="49" charset="-122"/>
            </a:endParaRPr>
          </a:p>
          <a:p>
            <a:pPr lvl="2"/>
            <a:r>
              <a:rPr lang="zh-CN" altLang="en-US" sz="2800" dirty="0">
                <a:latin typeface="楷体" panose="02010609060101010101" pitchFamily="49" charset="-122"/>
                <a:ea typeface="楷体" panose="02010609060101010101" pitchFamily="49" charset="-122"/>
              </a:rPr>
              <a:t>圣餐崇拜：两位司琴轮流在领圣餐当儿伴奏，培养“人”的服侍，而不是“电脑”的服侍。</a:t>
            </a:r>
            <a:endParaRPr lang="en-US" dirty="0">
              <a:latin typeface="楷体" panose="02010609060101010101" pitchFamily="49" charset="-122"/>
              <a:ea typeface="楷体" panose="02010609060101010101" pitchFamily="49" charset="-122"/>
            </a:endParaRPr>
          </a:p>
          <a:p>
            <a:pPr lvl="1"/>
            <a:r>
              <a:rPr lang="zh-CN" altLang="en-US" sz="3200" dirty="0">
                <a:latin typeface="楷体" panose="02010609060101010101" pitchFamily="49" charset="-122"/>
                <a:ea typeface="楷体" panose="02010609060101010101" pitchFamily="49" charset="-122"/>
              </a:rPr>
              <a:t>鼓手：对节拍敏感，懂得调节声量，切记不要声量不要大于琴声！</a:t>
            </a:r>
            <a:endParaRPr lang="en-US" dirty="0">
              <a:latin typeface="楷体" panose="02010609060101010101" pitchFamily="49" charset="-122"/>
              <a:ea typeface="楷体" panose="02010609060101010101" pitchFamily="49" charset="-122"/>
            </a:endParaRPr>
          </a:p>
          <a:p>
            <a:pPr lvl="1"/>
            <a:r>
              <a:rPr lang="zh-CN" altLang="en-US" sz="3200" dirty="0">
                <a:latin typeface="楷体" panose="02010609060101010101" pitchFamily="49" charset="-122"/>
                <a:ea typeface="楷体" panose="02010609060101010101" pitchFamily="49" charset="-122"/>
              </a:rPr>
              <a:t>吉他贝司：控制音量！配合领唱要求。</a:t>
            </a:r>
            <a:endParaRPr lang="en-US" sz="3200" dirty="0">
              <a:latin typeface="楷体" panose="02010609060101010101" pitchFamily="49" charset="-122"/>
              <a:ea typeface="楷体" panose="02010609060101010101" pitchFamily="49" charset="-122"/>
            </a:endParaRPr>
          </a:p>
        </p:txBody>
      </p:sp>
    </p:spTree>
    <p:extLst>
      <p:ext uri="{BB962C8B-B14F-4D97-AF65-F5344CB8AC3E}">
        <p14:creationId xmlns:p14="http://schemas.microsoft.com/office/powerpoint/2010/main" val="30916826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a:t>
            </a:r>
            <a:endParaRPr lang="en-US" dirty="0"/>
          </a:p>
        </p:txBody>
      </p:sp>
      <p:sp>
        <p:nvSpPr>
          <p:cNvPr id="3" name="Content Placeholder 2"/>
          <p:cNvSpPr>
            <a:spLocks noGrp="1"/>
          </p:cNvSpPr>
          <p:nvPr>
            <p:ph idx="1"/>
          </p:nvPr>
        </p:nvSpPr>
        <p:spPr/>
        <p:txBody>
          <a:bodyPr>
            <a:normAutofit/>
          </a:bodyPr>
          <a:lstStyle/>
          <a:p>
            <a:r>
              <a:rPr lang="zh-CN" altLang="en-US" dirty="0" smtClean="0">
                <a:latin typeface="楷体" panose="02010609060101010101" pitchFamily="49" charset="-122"/>
                <a:ea typeface="楷体" panose="02010609060101010101" pitchFamily="49" charset="-122"/>
              </a:rPr>
              <a:t>不要心不在焉！</a:t>
            </a:r>
            <a:r>
              <a:rPr lang="en-US" altLang="zh-CN" dirty="0" smtClean="0">
                <a:latin typeface="楷体" panose="02010609060101010101" pitchFamily="49" charset="-122"/>
                <a:ea typeface="楷体" panose="02010609060101010101" pitchFamily="49" charset="-122"/>
              </a:rPr>
              <a:t>PA</a:t>
            </a:r>
            <a:r>
              <a:rPr lang="zh-CN" altLang="en-US" dirty="0" smtClean="0">
                <a:latin typeface="楷体" panose="02010609060101010101" pitchFamily="49" charset="-122"/>
                <a:ea typeface="楷体" panose="02010609060101010101" pitchFamily="49" charset="-122"/>
              </a:rPr>
              <a:t>也是敬拜赞美小组的一分子！</a:t>
            </a:r>
            <a:endParaRPr lang="en-US" altLang="zh-CN" dirty="0" smtClean="0">
              <a:latin typeface="楷体" panose="02010609060101010101" pitchFamily="49" charset="-122"/>
              <a:ea typeface="楷体" panose="02010609060101010101" pitchFamily="49" charset="-122"/>
            </a:endParaRPr>
          </a:p>
          <a:p>
            <a:r>
              <a:rPr lang="en-US" dirty="0" smtClean="0">
                <a:latin typeface="楷体" panose="02010609060101010101" pitchFamily="49" charset="-122"/>
                <a:ea typeface="楷体" panose="02010609060101010101" pitchFamily="49" charset="-122"/>
              </a:rPr>
              <a:t>PPT</a:t>
            </a:r>
            <a:r>
              <a:rPr lang="zh-CN" altLang="en-US" dirty="0" smtClean="0">
                <a:latin typeface="楷体" panose="02010609060101010101" pitchFamily="49" charset="-122"/>
                <a:ea typeface="楷体" panose="02010609060101010101" pitchFamily="49" charset="-122"/>
              </a:rPr>
              <a:t>记得与领唱协调！</a:t>
            </a:r>
            <a:endParaRPr lang="en-US" altLang="zh-CN" dirty="0" smtClean="0">
              <a:latin typeface="楷体" panose="02010609060101010101" pitchFamily="49" charset="-122"/>
              <a:ea typeface="楷体" panose="02010609060101010101" pitchFamily="49" charset="-122"/>
            </a:endParaRPr>
          </a:p>
          <a:p>
            <a:r>
              <a:rPr lang="zh-CN" altLang="en-US" dirty="0">
                <a:latin typeface="楷体" panose="02010609060101010101" pitchFamily="49" charset="-122"/>
                <a:ea typeface="楷体" panose="02010609060101010101" pitchFamily="49" charset="-122"/>
              </a:rPr>
              <a:t>鼓</a:t>
            </a:r>
            <a:r>
              <a:rPr lang="zh-CN" altLang="en-US" dirty="0" smtClean="0">
                <a:latin typeface="楷体" panose="02010609060101010101" pitchFamily="49" charset="-122"/>
                <a:ea typeface="楷体" panose="02010609060101010101" pitchFamily="49" charset="-122"/>
              </a:rPr>
              <a:t>励一同参与练习，熟悉次序以及培养默契</a:t>
            </a:r>
            <a:endParaRPr lang="en-US" dirty="0">
              <a:latin typeface="楷体" panose="02010609060101010101" pitchFamily="49" charset="-122"/>
              <a:ea typeface="楷体" panose="02010609060101010101" pitchFamily="49" charset="-122"/>
            </a:endParaRPr>
          </a:p>
          <a:p>
            <a:endParaRPr lang="en-US" dirty="0">
              <a:latin typeface="楷体" panose="02010609060101010101" pitchFamily="49" charset="-122"/>
              <a:ea typeface="楷体" panose="02010609060101010101" pitchFamily="49" charset="-122"/>
            </a:endParaRPr>
          </a:p>
        </p:txBody>
      </p:sp>
    </p:spTree>
    <p:extLst>
      <p:ext uri="{BB962C8B-B14F-4D97-AF65-F5344CB8AC3E}">
        <p14:creationId xmlns:p14="http://schemas.microsoft.com/office/powerpoint/2010/main" val="36354643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dirty="0" smtClean="0"/>
              <a:t>PA</a:t>
            </a:r>
            <a:r>
              <a:rPr lang="zh-CN" altLang="en-US" dirty="0" smtClean="0"/>
              <a:t>请注意！</a:t>
            </a:r>
            <a:endParaRPr lang="en-US" dirty="0"/>
          </a:p>
        </p:txBody>
      </p:sp>
      <p:sp>
        <p:nvSpPr>
          <p:cNvPr id="3" name="Content Placeholder 2"/>
          <p:cNvSpPr>
            <a:spLocks noGrp="1"/>
          </p:cNvSpPr>
          <p:nvPr>
            <p:ph idx="1"/>
          </p:nvPr>
        </p:nvSpPr>
        <p:spPr>
          <a:xfrm>
            <a:off x="76200" y="990600"/>
            <a:ext cx="9067800" cy="4525963"/>
          </a:xfrm>
        </p:spPr>
        <p:txBody>
          <a:bodyPr>
            <a:noAutofit/>
          </a:bodyPr>
          <a:lstStyle/>
          <a:p>
            <a:pPr marL="514350" lvl="0" indent="-514350">
              <a:buFont typeface="+mj-lt"/>
              <a:buAutoNum type="arabicPeriod"/>
            </a:pPr>
            <a:r>
              <a:rPr lang="en-US" sz="2300" dirty="0">
                <a:latin typeface="楷体" panose="02010609060101010101" pitchFamily="49" charset="-122"/>
                <a:ea typeface="楷体" panose="02010609060101010101" pitchFamily="49" charset="-122"/>
              </a:rPr>
              <a:t>Wireless mic</a:t>
            </a:r>
          </a:p>
          <a:p>
            <a:pPr lvl="1"/>
            <a:r>
              <a:rPr lang="zh-CN" altLang="en-US" sz="2300" dirty="0">
                <a:latin typeface="楷体" panose="02010609060101010101" pitchFamily="49" charset="-122"/>
                <a:ea typeface="楷体" panose="02010609060101010101" pitchFamily="49" charset="-122"/>
              </a:rPr>
              <a:t>电池用好记得要拿出来</a:t>
            </a:r>
            <a:r>
              <a:rPr lang="en-US" sz="2300" dirty="0">
                <a:latin typeface="楷体" panose="02010609060101010101" pitchFamily="49" charset="-122"/>
                <a:ea typeface="楷体" panose="02010609060101010101" pitchFamily="49" charset="-122"/>
              </a:rPr>
              <a:t>,</a:t>
            </a:r>
            <a:r>
              <a:rPr lang="zh-CN" altLang="en-US" sz="2300" dirty="0">
                <a:latin typeface="楷体" panose="02010609060101010101" pitchFamily="49" charset="-122"/>
                <a:ea typeface="楷体" panose="02010609060101010101" pitchFamily="49" charset="-122"/>
              </a:rPr>
              <a:t>收回盒子。</a:t>
            </a:r>
            <a:endParaRPr lang="en-US" altLang="zh-CN" sz="2300" dirty="0">
              <a:latin typeface="楷体" panose="02010609060101010101" pitchFamily="49" charset="-122"/>
              <a:ea typeface="楷体" panose="02010609060101010101" pitchFamily="49" charset="-122"/>
            </a:endParaRPr>
          </a:p>
          <a:p>
            <a:pPr lvl="1"/>
            <a:r>
              <a:rPr lang="en-US" sz="2300" dirty="0">
                <a:latin typeface="楷体" panose="02010609060101010101" pitchFamily="49" charset="-122"/>
                <a:ea typeface="楷体" panose="02010609060101010101" pitchFamily="49" charset="-122"/>
              </a:rPr>
              <a:t>mic system (</a:t>
            </a:r>
            <a:r>
              <a:rPr lang="zh-CN" altLang="en-US" sz="2300" dirty="0">
                <a:latin typeface="楷体" panose="02010609060101010101" pitchFamily="49" charset="-122"/>
                <a:ea typeface="楷体" panose="02010609060101010101" pitchFamily="49" charset="-122"/>
              </a:rPr>
              <a:t>黑色的那个</a:t>
            </a:r>
            <a:r>
              <a:rPr lang="en-US" sz="2300" dirty="0">
                <a:latin typeface="楷体" panose="02010609060101010101" pitchFamily="49" charset="-122"/>
                <a:ea typeface="楷体" panose="02010609060101010101" pitchFamily="49" charset="-122"/>
              </a:rPr>
              <a:t>)</a:t>
            </a:r>
            <a:r>
              <a:rPr lang="zh-CN" altLang="en-US" sz="2300" dirty="0">
                <a:latin typeface="楷体" panose="02010609060101010101" pitchFamily="49" charset="-122"/>
                <a:ea typeface="楷体" panose="02010609060101010101" pitchFamily="49" charset="-122"/>
              </a:rPr>
              <a:t>记得关。</a:t>
            </a:r>
            <a:endParaRPr lang="en-US" sz="2300" dirty="0">
              <a:latin typeface="楷体" panose="02010609060101010101" pitchFamily="49" charset="-122"/>
              <a:ea typeface="楷体" panose="02010609060101010101" pitchFamily="49" charset="-122"/>
            </a:endParaRPr>
          </a:p>
          <a:p>
            <a:pPr marL="514350" lvl="0" indent="-514350">
              <a:buFont typeface="+mj-lt"/>
              <a:buAutoNum type="arabicPeriod"/>
            </a:pPr>
            <a:r>
              <a:rPr lang="en-US" sz="2300" dirty="0">
                <a:latin typeface="楷体" panose="02010609060101010101" pitchFamily="49" charset="-122"/>
                <a:ea typeface="楷体" panose="02010609060101010101" pitchFamily="49" charset="-122"/>
              </a:rPr>
              <a:t>PA Mixer</a:t>
            </a:r>
            <a:r>
              <a:rPr lang="zh-CN" altLang="en-US" sz="2300" dirty="0">
                <a:latin typeface="楷体" panose="02010609060101010101" pitchFamily="49" charset="-122"/>
                <a:ea typeface="楷体" panose="02010609060101010101" pitchFamily="49" charset="-122"/>
              </a:rPr>
              <a:t>记得关（包括上面所有的</a:t>
            </a:r>
            <a:r>
              <a:rPr lang="en-US" sz="2300" dirty="0">
                <a:latin typeface="楷体" panose="02010609060101010101" pitchFamily="49" charset="-122"/>
                <a:ea typeface="楷体" panose="02010609060101010101" pitchFamily="49" charset="-122"/>
              </a:rPr>
              <a:t>button</a:t>
            </a:r>
            <a:r>
              <a:rPr lang="zh-CN" altLang="en-US" sz="2300" dirty="0">
                <a:latin typeface="楷体" panose="02010609060101010101" pitchFamily="49" charset="-122"/>
                <a:ea typeface="楷体" panose="02010609060101010101" pitchFamily="49" charset="-122"/>
              </a:rPr>
              <a:t>）</a:t>
            </a:r>
            <a:endParaRPr lang="en-US" altLang="zh-CN" sz="2300" dirty="0">
              <a:latin typeface="楷体" panose="02010609060101010101" pitchFamily="49" charset="-122"/>
              <a:ea typeface="楷体" panose="02010609060101010101" pitchFamily="49" charset="-122"/>
            </a:endParaRPr>
          </a:p>
          <a:p>
            <a:pPr lvl="1"/>
            <a:r>
              <a:rPr lang="zh-CN" altLang="en-US" sz="2300" dirty="0">
                <a:latin typeface="楷体" panose="02010609060101010101" pitchFamily="49" charset="-122"/>
                <a:ea typeface="楷体" panose="02010609060101010101" pitchFamily="49" charset="-122"/>
              </a:rPr>
              <a:t>所有</a:t>
            </a:r>
            <a:r>
              <a:rPr lang="en-US" altLang="zh-CN" sz="2300" dirty="0">
                <a:latin typeface="楷体" panose="02010609060101010101" pitchFamily="49" charset="-122"/>
                <a:ea typeface="楷体" panose="02010609060101010101" pitchFamily="49" charset="-122"/>
              </a:rPr>
              <a:t>button off</a:t>
            </a:r>
            <a:r>
              <a:rPr lang="zh-CN" altLang="en-US" sz="2300" dirty="0">
                <a:latin typeface="楷体" panose="02010609060101010101" pitchFamily="49" charset="-122"/>
                <a:ea typeface="楷体" panose="02010609060101010101" pitchFamily="49" charset="-122"/>
              </a:rPr>
              <a:t>后，才可</a:t>
            </a:r>
            <a:r>
              <a:rPr lang="en-US" altLang="zh-CN" sz="2300" dirty="0">
                <a:latin typeface="楷体" panose="02010609060101010101" pitchFamily="49" charset="-122"/>
                <a:ea typeface="楷体" panose="02010609060101010101" pitchFamily="49" charset="-122"/>
              </a:rPr>
              <a:t>off mixer</a:t>
            </a:r>
            <a:r>
              <a:rPr lang="zh-CN" altLang="en-US" sz="2300" dirty="0">
                <a:latin typeface="楷体" panose="02010609060101010101" pitchFamily="49" charset="-122"/>
                <a:ea typeface="楷体" panose="02010609060101010101" pitchFamily="49" charset="-122"/>
              </a:rPr>
              <a:t>开关，过后才可关总插头。</a:t>
            </a:r>
            <a:endParaRPr lang="en-US" sz="2300" dirty="0">
              <a:latin typeface="楷体" panose="02010609060101010101" pitchFamily="49" charset="-122"/>
              <a:ea typeface="楷体" panose="02010609060101010101" pitchFamily="49" charset="-122"/>
            </a:endParaRPr>
          </a:p>
          <a:p>
            <a:pPr marL="514350" lvl="0" indent="-514350">
              <a:buFont typeface="+mj-lt"/>
              <a:buAutoNum type="arabicPeriod"/>
            </a:pPr>
            <a:r>
              <a:rPr lang="zh-CN" altLang="en-US" sz="2300" dirty="0">
                <a:latin typeface="楷体" panose="02010609060101010101" pitchFamily="49" charset="-122"/>
                <a:ea typeface="楷体" panose="02010609060101010101" pitchFamily="49" charset="-122"/>
              </a:rPr>
              <a:t>电脑记得</a:t>
            </a:r>
            <a:r>
              <a:rPr lang="en-US" sz="2300" dirty="0">
                <a:latin typeface="楷体" panose="02010609060101010101" pitchFamily="49" charset="-122"/>
                <a:ea typeface="楷体" panose="02010609060101010101" pitchFamily="49" charset="-122"/>
              </a:rPr>
              <a:t>shut down, </a:t>
            </a:r>
            <a:r>
              <a:rPr lang="en-US" sz="2300" dirty="0" err="1">
                <a:latin typeface="楷体" panose="02010609060101010101" pitchFamily="49" charset="-122"/>
                <a:ea typeface="楷体" panose="02010609060101010101" pitchFamily="49" charset="-122"/>
              </a:rPr>
              <a:t>Pendrive</a:t>
            </a:r>
            <a:r>
              <a:rPr lang="en-US" sz="2300" dirty="0">
                <a:latin typeface="楷体" panose="02010609060101010101" pitchFamily="49" charset="-122"/>
                <a:ea typeface="楷体" panose="02010609060101010101" pitchFamily="49" charset="-122"/>
              </a:rPr>
              <a:t> </a:t>
            </a:r>
            <a:r>
              <a:rPr lang="zh-CN" altLang="en-US" sz="2300" dirty="0">
                <a:latin typeface="楷体" panose="02010609060101010101" pitchFamily="49" charset="-122"/>
                <a:ea typeface="楷体" panose="02010609060101010101" pitchFamily="49" charset="-122"/>
              </a:rPr>
              <a:t>记得拿出来，物归原主。</a:t>
            </a:r>
            <a:endParaRPr lang="en-US" sz="2300" dirty="0">
              <a:latin typeface="楷体" panose="02010609060101010101" pitchFamily="49" charset="-122"/>
              <a:ea typeface="楷体" panose="02010609060101010101" pitchFamily="49" charset="-122"/>
            </a:endParaRPr>
          </a:p>
          <a:p>
            <a:pPr marL="514350" lvl="0" indent="-514350">
              <a:buFont typeface="+mj-lt"/>
              <a:buAutoNum type="arabicPeriod"/>
            </a:pPr>
            <a:r>
              <a:rPr lang="en-US" sz="2300" dirty="0">
                <a:latin typeface="楷体" panose="02010609060101010101" pitchFamily="49" charset="-122"/>
                <a:ea typeface="楷体" panose="02010609060101010101" pitchFamily="49" charset="-122"/>
              </a:rPr>
              <a:t>Pointer </a:t>
            </a:r>
            <a:r>
              <a:rPr lang="zh-CN" altLang="en-US" sz="2300" dirty="0">
                <a:latin typeface="楷体" panose="02010609060101010101" pitchFamily="49" charset="-122"/>
                <a:ea typeface="楷体" panose="02010609060101010101" pitchFamily="49" charset="-122"/>
              </a:rPr>
              <a:t>用好记得放回，电池记得拿出来。</a:t>
            </a:r>
            <a:endParaRPr lang="en-US" sz="2300" dirty="0">
              <a:latin typeface="楷体" panose="02010609060101010101" pitchFamily="49" charset="-122"/>
              <a:ea typeface="楷体" panose="02010609060101010101" pitchFamily="49" charset="-122"/>
            </a:endParaRPr>
          </a:p>
          <a:p>
            <a:pPr marL="514350" lvl="0" indent="-514350">
              <a:buFont typeface="+mj-lt"/>
              <a:buAutoNum type="arabicPeriod"/>
            </a:pPr>
            <a:r>
              <a:rPr lang="en-US" sz="2300" dirty="0">
                <a:latin typeface="楷体" panose="02010609060101010101" pitchFamily="49" charset="-122"/>
                <a:ea typeface="楷体" panose="02010609060101010101" pitchFamily="49" charset="-122"/>
              </a:rPr>
              <a:t>Bass </a:t>
            </a:r>
            <a:r>
              <a:rPr lang="zh-CN" altLang="en-US" sz="2300" dirty="0">
                <a:latin typeface="楷体" panose="02010609060101010101" pitchFamily="49" charset="-122"/>
                <a:ea typeface="楷体" panose="02010609060101010101" pitchFamily="49" charset="-122"/>
              </a:rPr>
              <a:t>手记得将</a:t>
            </a:r>
            <a:r>
              <a:rPr lang="en-US" sz="2300" dirty="0">
                <a:latin typeface="楷体" panose="02010609060101010101" pitchFamily="49" charset="-122"/>
                <a:ea typeface="楷体" panose="02010609060101010101" pitchFamily="49" charset="-122"/>
              </a:rPr>
              <a:t>amplifier </a:t>
            </a:r>
            <a:r>
              <a:rPr lang="zh-CN" altLang="en-US" sz="2300" dirty="0">
                <a:latin typeface="楷体" panose="02010609060101010101" pitchFamily="49" charset="-122"/>
                <a:ea typeface="楷体" panose="02010609060101010101" pitchFamily="49" charset="-122"/>
              </a:rPr>
              <a:t>关掉（包括插头）。</a:t>
            </a:r>
            <a:endParaRPr lang="en-US" sz="2300" dirty="0">
              <a:latin typeface="楷体" panose="02010609060101010101" pitchFamily="49" charset="-122"/>
              <a:ea typeface="楷体" panose="02010609060101010101" pitchFamily="49" charset="-122"/>
            </a:endParaRPr>
          </a:p>
          <a:p>
            <a:pPr marL="514350" lvl="0" indent="-514350">
              <a:buFont typeface="+mj-lt"/>
              <a:buAutoNum type="arabicPeriod"/>
            </a:pPr>
            <a:r>
              <a:rPr lang="en-US" sz="2300" dirty="0">
                <a:latin typeface="楷体" panose="02010609060101010101" pitchFamily="49" charset="-122"/>
                <a:ea typeface="楷体" panose="02010609060101010101" pitchFamily="49" charset="-122"/>
              </a:rPr>
              <a:t>Screen projector </a:t>
            </a:r>
            <a:r>
              <a:rPr lang="zh-CN" altLang="en-US" sz="2300" dirty="0">
                <a:latin typeface="楷体" panose="02010609060101010101" pitchFamily="49" charset="-122"/>
                <a:ea typeface="楷体" panose="02010609060101010101" pitchFamily="49" charset="-122"/>
              </a:rPr>
              <a:t>的</a:t>
            </a:r>
            <a:r>
              <a:rPr lang="en-US" sz="2300" dirty="0">
                <a:latin typeface="楷体" panose="02010609060101010101" pitchFamily="49" charset="-122"/>
                <a:ea typeface="楷体" panose="02010609060101010101" pitchFamily="49" charset="-122"/>
              </a:rPr>
              <a:t> main switch</a:t>
            </a:r>
            <a:r>
              <a:rPr lang="zh-CN" altLang="en-US" sz="2300" dirty="0">
                <a:latin typeface="楷体" panose="02010609060101010101" pitchFamily="49" charset="-122"/>
                <a:ea typeface="楷体" panose="02010609060101010101" pitchFamily="49" charset="-122"/>
              </a:rPr>
              <a:t>记得关。（要等它完全</a:t>
            </a:r>
            <a:r>
              <a:rPr lang="en-US" sz="2300" dirty="0">
                <a:latin typeface="楷体" panose="02010609060101010101" pitchFamily="49" charset="-122"/>
                <a:ea typeface="楷体" panose="02010609060101010101" pitchFamily="49" charset="-122"/>
              </a:rPr>
              <a:t>shut down </a:t>
            </a:r>
            <a:r>
              <a:rPr lang="zh-CN" altLang="en-US" sz="2300" dirty="0">
                <a:latin typeface="楷体" panose="02010609060101010101" pitchFamily="49" charset="-122"/>
                <a:ea typeface="楷体" panose="02010609060101010101" pitchFamily="49" charset="-122"/>
              </a:rPr>
              <a:t>了才可以关）</a:t>
            </a:r>
            <a:endParaRPr lang="en-US" sz="2300" dirty="0">
              <a:latin typeface="楷体" panose="02010609060101010101" pitchFamily="49" charset="-122"/>
              <a:ea typeface="楷体" panose="02010609060101010101" pitchFamily="49" charset="-122"/>
            </a:endParaRPr>
          </a:p>
          <a:p>
            <a:pPr lvl="1"/>
            <a:r>
              <a:rPr lang="zh-CN" altLang="en-US" sz="2300" dirty="0">
                <a:latin typeface="楷体" panose="02010609060101010101" pitchFamily="49" charset="-122"/>
                <a:ea typeface="楷体" panose="02010609060101010101" pitchFamily="49" charset="-122"/>
              </a:rPr>
              <a:t>关好全部插头后，记得要拉窗帘。</a:t>
            </a:r>
            <a:endParaRPr lang="en-US" altLang="zh-CN" sz="2300" dirty="0">
              <a:latin typeface="楷体" panose="02010609060101010101" pitchFamily="49" charset="-122"/>
              <a:ea typeface="楷体" panose="02010609060101010101" pitchFamily="49" charset="-122"/>
            </a:endParaRPr>
          </a:p>
          <a:p>
            <a:pPr lvl="1"/>
            <a:r>
              <a:rPr lang="zh-CN" altLang="en-US" sz="2300" dirty="0">
                <a:latin typeface="楷体" panose="02010609060101010101" pitchFamily="49" charset="-122"/>
                <a:ea typeface="楷体" panose="02010609060101010101" pitchFamily="49" charset="-122"/>
              </a:rPr>
              <a:t>总插头关了记得拔掉。</a:t>
            </a:r>
            <a:endParaRPr lang="en-US" altLang="zh-CN" sz="2300" dirty="0">
              <a:latin typeface="楷体" panose="02010609060101010101" pitchFamily="49" charset="-122"/>
              <a:ea typeface="楷体" panose="02010609060101010101" pitchFamily="49" charset="-122"/>
            </a:endParaRPr>
          </a:p>
          <a:p>
            <a:pPr marL="514350" lvl="0" indent="-514350">
              <a:buFont typeface="+mj-lt"/>
              <a:buAutoNum type="arabicPeriod"/>
            </a:pPr>
            <a:r>
              <a:rPr lang="zh-CN" altLang="en-US" sz="2300" dirty="0">
                <a:latin typeface="楷体" panose="02010609060101010101" pitchFamily="49" charset="-122"/>
                <a:ea typeface="楷体" panose="02010609060101010101" pitchFamily="49" charset="-122"/>
              </a:rPr>
              <a:t>电池若没有电了，请将它丢掉，不要留在盒子里。</a:t>
            </a:r>
            <a:endParaRPr lang="en-US" altLang="zh-CN" sz="2300" dirty="0">
              <a:latin typeface="楷体" panose="02010609060101010101" pitchFamily="49" charset="-122"/>
              <a:ea typeface="楷体" panose="02010609060101010101" pitchFamily="49" charset="-122"/>
            </a:endParaRPr>
          </a:p>
          <a:p>
            <a:pPr marL="514350" lvl="0" indent="-514350">
              <a:buFont typeface="+mj-lt"/>
              <a:buAutoNum type="arabicPeriod"/>
            </a:pPr>
            <a:r>
              <a:rPr lang="zh-CN" altLang="en-US" sz="2300" dirty="0">
                <a:latin typeface="楷体" panose="02010609060101010101" pitchFamily="49" charset="-122"/>
                <a:ea typeface="楷体" panose="02010609060101010101" pitchFamily="49" charset="-122"/>
              </a:rPr>
              <a:t>时刻保持桌面上的整洁。</a:t>
            </a:r>
            <a:endParaRPr lang="en-US" sz="2300" dirty="0">
              <a:latin typeface="楷体" panose="02010609060101010101" pitchFamily="49" charset="-122"/>
              <a:ea typeface="楷体" panose="02010609060101010101" pitchFamily="49" charset="-122"/>
            </a:endParaRPr>
          </a:p>
          <a:p>
            <a:endParaRPr lang="en-US" sz="2300" dirty="0"/>
          </a:p>
        </p:txBody>
      </p:sp>
    </p:spTree>
    <p:extLst>
      <p:ext uri="{BB962C8B-B14F-4D97-AF65-F5344CB8AC3E}">
        <p14:creationId xmlns:p14="http://schemas.microsoft.com/office/powerpoint/2010/main" val="13749308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smtClean="0">
                <a:latin typeface="楷体" panose="02010609060101010101" pitchFamily="49" charset="-122"/>
                <a:ea typeface="楷体" panose="02010609060101010101" pitchFamily="49" charset="-122"/>
              </a:rPr>
              <a:t>其它</a:t>
            </a:r>
            <a:endParaRPr lang="en-US" dirty="0">
              <a:latin typeface="楷体" panose="02010609060101010101" pitchFamily="49" charset="-122"/>
              <a:ea typeface="楷体" panose="02010609060101010101" pitchFamily="49" charset="-122"/>
            </a:endParaRPr>
          </a:p>
        </p:txBody>
      </p:sp>
      <p:sp>
        <p:nvSpPr>
          <p:cNvPr id="3" name="Content Placeholder 2"/>
          <p:cNvSpPr>
            <a:spLocks noGrp="1"/>
          </p:cNvSpPr>
          <p:nvPr>
            <p:ph idx="1"/>
          </p:nvPr>
        </p:nvSpPr>
        <p:spPr/>
        <p:txBody>
          <a:bodyPr/>
          <a:lstStyle/>
          <a:p>
            <a:r>
              <a:rPr lang="zh-CN" altLang="en-US" dirty="0" smtClean="0">
                <a:latin typeface="楷体" panose="02010609060101010101" pitchFamily="49" charset="-122"/>
                <a:ea typeface="楷体" panose="02010609060101010101" pitchFamily="49" charset="-122"/>
              </a:rPr>
              <a:t>衣着</a:t>
            </a:r>
            <a:endParaRPr lang="en-US" altLang="zh-CN" dirty="0" smtClean="0">
              <a:latin typeface="楷体" panose="02010609060101010101" pitchFamily="49" charset="-122"/>
              <a:ea typeface="楷体" panose="02010609060101010101" pitchFamily="49" charset="-122"/>
            </a:endParaRPr>
          </a:p>
          <a:p>
            <a:pPr lvl="1"/>
            <a:r>
              <a:rPr lang="zh-CN" altLang="en-US" dirty="0">
                <a:latin typeface="楷体" panose="02010609060101010101" pitchFamily="49" charset="-122"/>
                <a:ea typeface="楷体" panose="02010609060101010101" pitchFamily="49" charset="-122"/>
              </a:rPr>
              <a:t>所</a:t>
            </a:r>
            <a:r>
              <a:rPr lang="zh-CN" altLang="en-US" dirty="0" smtClean="0">
                <a:latin typeface="楷体" panose="02010609060101010101" pitchFamily="49" charset="-122"/>
                <a:ea typeface="楷体" panose="02010609060101010101" pitchFamily="49" charset="-122"/>
              </a:rPr>
              <a:t>有事奉人员衣着一致：同色，同类型等。</a:t>
            </a:r>
            <a:endParaRPr lang="en-US" altLang="zh-CN" dirty="0" smtClean="0">
              <a:latin typeface="楷体" panose="02010609060101010101" pitchFamily="49" charset="-122"/>
              <a:ea typeface="楷体" panose="02010609060101010101" pitchFamily="49" charset="-122"/>
            </a:endParaRPr>
          </a:p>
          <a:p>
            <a:pPr lvl="1"/>
            <a:r>
              <a:rPr lang="zh-CN" altLang="en-US" dirty="0">
                <a:latin typeface="楷体" panose="02010609060101010101" pitchFamily="49" charset="-122"/>
                <a:ea typeface="楷体" panose="02010609060101010101" pitchFamily="49" charset="-122"/>
              </a:rPr>
              <a:t>上</a:t>
            </a:r>
            <a:r>
              <a:rPr lang="zh-CN" altLang="en-US" dirty="0" smtClean="0">
                <a:latin typeface="楷体" panose="02010609060101010101" pitchFamily="49" charset="-122"/>
                <a:ea typeface="楷体" panose="02010609060101010101" pitchFamily="49" charset="-122"/>
              </a:rPr>
              <a:t>衣要有领！</a:t>
            </a:r>
            <a:endParaRPr lang="en-US" altLang="zh-CN" dirty="0" smtClean="0">
              <a:latin typeface="楷体" panose="02010609060101010101" pitchFamily="49" charset="-122"/>
              <a:ea typeface="楷体" panose="02010609060101010101" pitchFamily="49" charset="-122"/>
            </a:endParaRPr>
          </a:p>
          <a:p>
            <a:pPr lvl="1"/>
            <a:r>
              <a:rPr lang="zh-CN" altLang="en-US" dirty="0">
                <a:latin typeface="楷体" panose="02010609060101010101" pitchFamily="49" charset="-122"/>
                <a:ea typeface="楷体" panose="02010609060101010101" pitchFamily="49" charset="-122"/>
              </a:rPr>
              <a:t>不鼓</a:t>
            </a:r>
            <a:r>
              <a:rPr lang="zh-CN" altLang="en-US" dirty="0" smtClean="0">
                <a:latin typeface="楷体" panose="02010609060101010101" pitchFamily="49" charset="-122"/>
                <a:ea typeface="楷体" panose="02010609060101010101" pitchFamily="49" charset="-122"/>
              </a:rPr>
              <a:t>励</a:t>
            </a:r>
            <a:r>
              <a:rPr lang="en-US" altLang="zh-CN" dirty="0" smtClean="0">
                <a:latin typeface="楷体" panose="02010609060101010101" pitchFamily="49" charset="-122"/>
                <a:ea typeface="楷体" panose="02010609060101010101" pitchFamily="49" charset="-122"/>
              </a:rPr>
              <a:t>T-shirt</a:t>
            </a:r>
          </a:p>
          <a:p>
            <a:pPr lvl="1"/>
            <a:r>
              <a:rPr lang="zh-CN" altLang="en-US" dirty="0">
                <a:latin typeface="楷体" panose="02010609060101010101" pitchFamily="49" charset="-122"/>
                <a:ea typeface="楷体" panose="02010609060101010101" pitchFamily="49" charset="-122"/>
              </a:rPr>
              <a:t>男</a:t>
            </a:r>
            <a:r>
              <a:rPr lang="zh-CN" altLang="en-US" dirty="0" smtClean="0">
                <a:latin typeface="楷体" panose="02010609060101010101" pitchFamily="49" charset="-122"/>
                <a:ea typeface="楷体" panose="02010609060101010101" pitchFamily="49" charset="-122"/>
              </a:rPr>
              <a:t>生：有领衬衫</a:t>
            </a:r>
            <a:r>
              <a:rPr lang="en-US" altLang="zh-CN" dirty="0" smtClean="0">
                <a:latin typeface="楷体" panose="02010609060101010101" pitchFamily="49" charset="-122"/>
                <a:ea typeface="楷体" panose="02010609060101010101" pitchFamily="49" charset="-122"/>
              </a:rPr>
              <a:t>+</a:t>
            </a:r>
            <a:r>
              <a:rPr lang="zh-CN" altLang="en-US" dirty="0" smtClean="0">
                <a:latin typeface="楷体" panose="02010609060101010101" pitchFamily="49" charset="-122"/>
                <a:ea typeface="楷体" panose="02010609060101010101" pitchFamily="49" charset="-122"/>
              </a:rPr>
              <a:t>长裤</a:t>
            </a:r>
            <a:r>
              <a:rPr lang="en-US" altLang="zh-CN" dirty="0" smtClean="0">
                <a:latin typeface="楷体" panose="02010609060101010101" pitchFamily="49" charset="-122"/>
                <a:ea typeface="楷体" panose="02010609060101010101" pitchFamily="49" charset="-122"/>
              </a:rPr>
              <a:t>+</a:t>
            </a:r>
            <a:r>
              <a:rPr lang="zh-CN" altLang="en-US" dirty="0" smtClean="0">
                <a:latin typeface="楷体" panose="02010609060101010101" pitchFamily="49" charset="-122"/>
                <a:ea typeface="楷体" panose="02010609060101010101" pitchFamily="49" charset="-122"/>
              </a:rPr>
              <a:t>领带</a:t>
            </a:r>
            <a:r>
              <a:rPr lang="en-US" altLang="zh-CN" dirty="0" smtClean="0">
                <a:latin typeface="楷体" panose="02010609060101010101" pitchFamily="49" charset="-122"/>
                <a:ea typeface="楷体" panose="02010609060101010101" pitchFamily="49" charset="-122"/>
              </a:rPr>
              <a:t>+</a:t>
            </a:r>
            <a:r>
              <a:rPr lang="zh-CN" altLang="en-US" sz="4000" dirty="0" smtClean="0">
                <a:latin typeface="楷体" panose="02010609060101010101" pitchFamily="49" charset="-122"/>
                <a:ea typeface="楷体" panose="02010609060101010101" pitchFamily="49" charset="-122"/>
              </a:rPr>
              <a:t>袜子</a:t>
            </a:r>
            <a:endParaRPr lang="en-US" altLang="zh-CN" dirty="0" smtClean="0">
              <a:latin typeface="楷体" panose="02010609060101010101" pitchFamily="49" charset="-122"/>
              <a:ea typeface="楷体" panose="02010609060101010101" pitchFamily="49" charset="-122"/>
            </a:endParaRPr>
          </a:p>
          <a:p>
            <a:pPr lvl="1"/>
            <a:r>
              <a:rPr lang="zh-CN" altLang="en-US" dirty="0" smtClean="0">
                <a:latin typeface="楷体" panose="02010609060101010101" pitchFamily="49" charset="-122"/>
                <a:ea typeface="楷体" panose="02010609060101010101" pitchFamily="49" charset="-122"/>
              </a:rPr>
              <a:t> 女生：</a:t>
            </a:r>
            <a:r>
              <a:rPr lang="zh-CN" altLang="en-US" dirty="0">
                <a:latin typeface="楷体" panose="02010609060101010101" pitchFamily="49" charset="-122"/>
                <a:ea typeface="楷体" panose="02010609060101010101" pitchFamily="49" charset="-122"/>
              </a:rPr>
              <a:t>有领衬衫</a:t>
            </a:r>
            <a:r>
              <a:rPr lang="en-US" altLang="zh-CN" dirty="0">
                <a:latin typeface="楷体" panose="02010609060101010101" pitchFamily="49" charset="-122"/>
                <a:ea typeface="楷体" panose="02010609060101010101" pitchFamily="49" charset="-122"/>
              </a:rPr>
              <a:t>+</a:t>
            </a:r>
            <a:r>
              <a:rPr lang="zh-CN" altLang="en-US" dirty="0">
                <a:latin typeface="楷体" panose="02010609060101010101" pitchFamily="49" charset="-122"/>
                <a:ea typeface="楷体" panose="02010609060101010101" pitchFamily="49" charset="-122"/>
              </a:rPr>
              <a:t>长</a:t>
            </a:r>
            <a:r>
              <a:rPr lang="zh-CN" altLang="en-US" dirty="0" smtClean="0">
                <a:latin typeface="楷体" panose="02010609060101010101" pitchFamily="49" charset="-122"/>
                <a:ea typeface="楷体" panose="02010609060101010101" pitchFamily="49" charset="-122"/>
              </a:rPr>
              <a:t>裤</a:t>
            </a:r>
            <a:r>
              <a:rPr lang="en-US" altLang="zh-CN" dirty="0" smtClean="0">
                <a:latin typeface="楷体" panose="02010609060101010101" pitchFamily="49" charset="-122"/>
                <a:ea typeface="楷体" panose="02010609060101010101" pitchFamily="49" charset="-122"/>
              </a:rPr>
              <a:t>/</a:t>
            </a:r>
            <a:r>
              <a:rPr lang="zh-CN" altLang="en-US" dirty="0" smtClean="0">
                <a:latin typeface="楷体" panose="02010609060101010101" pitchFamily="49" charset="-122"/>
                <a:ea typeface="楷体" panose="02010609060101010101" pitchFamily="49" charset="-122"/>
              </a:rPr>
              <a:t>裙子</a:t>
            </a:r>
            <a:endParaRPr lang="en-US" altLang="zh-CN" dirty="0">
              <a:latin typeface="楷体" panose="02010609060101010101" pitchFamily="49" charset="-122"/>
              <a:ea typeface="楷体" panose="02010609060101010101" pitchFamily="49" charset="-122"/>
            </a:endParaRPr>
          </a:p>
          <a:p>
            <a:pPr lvl="2"/>
            <a:r>
              <a:rPr lang="en-US" altLang="zh-CN" dirty="0" smtClean="0">
                <a:latin typeface="楷体" panose="02010609060101010101" pitchFamily="49" charset="-122"/>
                <a:ea typeface="楷体" panose="02010609060101010101" pitchFamily="49" charset="-122"/>
              </a:rPr>
              <a:t>**</a:t>
            </a:r>
            <a:r>
              <a:rPr lang="zh-CN" altLang="en-US" dirty="0">
                <a:latin typeface="楷体" panose="02010609060101010101" pitchFamily="49" charset="-122"/>
                <a:ea typeface="楷体" panose="02010609060101010101" pitchFamily="49" charset="-122"/>
              </a:rPr>
              <a:t>裙</a:t>
            </a:r>
            <a:r>
              <a:rPr lang="zh-CN" altLang="en-US" dirty="0" smtClean="0">
                <a:latin typeface="楷体" panose="02010609060101010101" pitchFamily="49" charset="-122"/>
                <a:ea typeface="楷体" panose="02010609060101010101" pitchFamily="49" charset="-122"/>
              </a:rPr>
              <a:t>子不可太短！最好超过膝盖。</a:t>
            </a:r>
            <a:endParaRPr lang="en-US" altLang="zh-CN" dirty="0" smtClean="0">
              <a:latin typeface="楷体" panose="02010609060101010101" pitchFamily="49" charset="-122"/>
              <a:ea typeface="楷体" panose="02010609060101010101" pitchFamily="49" charset="-122"/>
            </a:endParaRPr>
          </a:p>
        </p:txBody>
      </p:sp>
    </p:spTree>
    <p:extLst>
      <p:ext uri="{BB962C8B-B14F-4D97-AF65-F5344CB8AC3E}">
        <p14:creationId xmlns:p14="http://schemas.microsoft.com/office/powerpoint/2010/main" val="28494282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zh-CN" altLang="en-US" dirty="0" smtClean="0"/>
              <a:t>手势？</a:t>
            </a:r>
            <a:endParaRPr lang="en-US" altLang="zh-CN" dirty="0" smtClean="0"/>
          </a:p>
          <a:p>
            <a:pPr lvl="1"/>
            <a:r>
              <a:rPr lang="en-US" dirty="0" smtClean="0"/>
              <a:t>Verse 1, 2, 3,… (Repeat)</a:t>
            </a:r>
          </a:p>
          <a:p>
            <a:pPr lvl="1"/>
            <a:r>
              <a:rPr lang="en-US" dirty="0" smtClean="0"/>
              <a:t>Chorus</a:t>
            </a:r>
          </a:p>
          <a:p>
            <a:pPr lvl="1"/>
            <a:r>
              <a:rPr lang="en-US" dirty="0" smtClean="0"/>
              <a:t>Bridge</a:t>
            </a:r>
          </a:p>
          <a:p>
            <a:pPr lvl="1"/>
            <a:r>
              <a:rPr lang="en-US" dirty="0" smtClean="0"/>
              <a:t>Last</a:t>
            </a:r>
          </a:p>
          <a:p>
            <a:pPr lvl="1"/>
            <a:r>
              <a:rPr lang="en-US" dirty="0" smtClean="0"/>
              <a:t>Transpose</a:t>
            </a:r>
          </a:p>
          <a:p>
            <a:pPr lvl="1"/>
            <a:r>
              <a:rPr lang="en-US" dirty="0" smtClean="0"/>
              <a:t>Next song.. </a:t>
            </a:r>
          </a:p>
        </p:txBody>
      </p:sp>
    </p:spTree>
    <p:extLst>
      <p:ext uri="{BB962C8B-B14F-4D97-AF65-F5344CB8AC3E}">
        <p14:creationId xmlns:p14="http://schemas.microsoft.com/office/powerpoint/2010/main" val="29193522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4525963"/>
          </a:xfrm>
        </p:spPr>
        <p:txBody>
          <a:bodyPr>
            <a:noAutofit/>
          </a:bodyPr>
          <a:lstStyle/>
          <a:p>
            <a:pPr lvl="0"/>
            <a:r>
              <a:rPr lang="zh-CN" altLang="en-US" sz="2400" dirty="0">
                <a:latin typeface="楷体" panose="02010609060101010101" pitchFamily="49" charset="-122"/>
                <a:ea typeface="楷体" panose="02010609060101010101" pitchFamily="49" charset="-122"/>
              </a:rPr>
              <a:t>敬拜赞美：敬拜是</a:t>
            </a:r>
            <a:r>
              <a:rPr lang="zh-CN" altLang="en-US" sz="2400" u="sng" dirty="0">
                <a:solidFill>
                  <a:srgbClr val="FF0000"/>
                </a:solidFill>
                <a:latin typeface="楷体" panose="02010609060101010101" pitchFamily="49" charset="-122"/>
                <a:ea typeface="楷体" panose="02010609060101010101" pitchFamily="49" charset="-122"/>
              </a:rPr>
              <a:t>做礼拜</a:t>
            </a:r>
            <a:r>
              <a:rPr lang="zh-CN" altLang="en-US" sz="2400" dirty="0">
                <a:latin typeface="楷体" panose="02010609060101010101" pitchFamily="49" charset="-122"/>
                <a:ea typeface="楷体" panose="02010609060101010101" pitchFamily="49" charset="-122"/>
              </a:rPr>
              <a:t>，赞美是礼拜中</a:t>
            </a:r>
            <a:r>
              <a:rPr lang="zh-CN" altLang="en-US" sz="2400" u="sng" dirty="0">
                <a:solidFill>
                  <a:srgbClr val="FF0000"/>
                </a:solidFill>
                <a:latin typeface="楷体" panose="02010609060101010101" pitchFamily="49" charset="-122"/>
                <a:ea typeface="楷体" panose="02010609060101010101" pitchFamily="49" charset="-122"/>
              </a:rPr>
              <a:t>对上帝的称赞</a:t>
            </a:r>
            <a:endParaRPr lang="en-US" sz="2400" dirty="0">
              <a:solidFill>
                <a:srgbClr val="FF0000"/>
              </a:solidFill>
              <a:latin typeface="楷体" panose="02010609060101010101" pitchFamily="49" charset="-122"/>
              <a:ea typeface="楷体" panose="02010609060101010101" pitchFamily="49" charset="-122"/>
            </a:endParaRPr>
          </a:p>
          <a:p>
            <a:pPr lvl="0"/>
            <a:r>
              <a:rPr lang="zh-CN" altLang="en-US" sz="2400" dirty="0">
                <a:latin typeface="楷体" panose="02010609060101010101" pitchFamily="49" charset="-122"/>
                <a:ea typeface="楷体" panose="02010609060101010101" pitchFamily="49" charset="-122"/>
              </a:rPr>
              <a:t>真正目的？</a:t>
            </a:r>
            <a:endParaRPr lang="en-US" sz="2400" dirty="0">
              <a:latin typeface="楷体" panose="02010609060101010101" pitchFamily="49" charset="-122"/>
              <a:ea typeface="楷体" panose="02010609060101010101" pitchFamily="49" charset="-122"/>
            </a:endParaRPr>
          </a:p>
          <a:p>
            <a:pPr lvl="1"/>
            <a:r>
              <a:rPr lang="zh-CN" altLang="en-US" sz="2400" dirty="0">
                <a:latin typeface="楷体" panose="02010609060101010101" pitchFamily="49" charset="-122"/>
                <a:ea typeface="楷体" panose="02010609060101010101" pitchFamily="49" charset="-122"/>
              </a:rPr>
              <a:t>不是表演、不是为青少年提供“活力”“才能”的舞台</a:t>
            </a:r>
            <a:r>
              <a:rPr lang="en-US" sz="2400" dirty="0">
                <a:latin typeface="楷体" panose="02010609060101010101" pitchFamily="49" charset="-122"/>
                <a:ea typeface="楷体" panose="02010609060101010101" pitchFamily="49" charset="-122"/>
              </a:rPr>
              <a:t>/</a:t>
            </a:r>
            <a:r>
              <a:rPr lang="zh-CN" altLang="en-US" sz="2400" dirty="0">
                <a:latin typeface="楷体" panose="02010609060101010101" pitchFamily="49" charset="-122"/>
                <a:ea typeface="楷体" panose="02010609060101010101" pitchFamily="49" charset="-122"/>
              </a:rPr>
              <a:t>平台</a:t>
            </a:r>
            <a:endParaRPr lang="en-US" sz="2400" dirty="0">
              <a:latin typeface="楷体" panose="02010609060101010101" pitchFamily="49" charset="-122"/>
              <a:ea typeface="楷体" panose="02010609060101010101" pitchFamily="49" charset="-122"/>
            </a:endParaRPr>
          </a:p>
          <a:p>
            <a:pPr lvl="1"/>
            <a:r>
              <a:rPr lang="zh-CN" altLang="en-US" sz="2400" dirty="0">
                <a:latin typeface="楷体" panose="02010609060101010101" pitchFamily="49" charset="-122"/>
                <a:ea typeface="楷体" panose="02010609060101010101" pitchFamily="49" charset="-122"/>
              </a:rPr>
              <a:t>不是布道的工具，吸引人潮（布道的唯一工具，就是</a:t>
            </a:r>
            <a:r>
              <a:rPr lang="zh-CN" altLang="en-US" sz="2400" dirty="0">
                <a:solidFill>
                  <a:srgbClr val="FF0000"/>
                </a:solidFill>
                <a:latin typeface="楷体" panose="02010609060101010101" pitchFamily="49" charset="-122"/>
                <a:ea typeface="楷体" panose="02010609060101010101" pitchFamily="49" charset="-122"/>
              </a:rPr>
              <a:t>信徒的见证</a:t>
            </a:r>
            <a:r>
              <a:rPr lang="zh-CN" altLang="en-US" sz="2400" dirty="0" smtClean="0">
                <a:latin typeface="楷体" panose="02010609060101010101" pitchFamily="49" charset="-122"/>
                <a:ea typeface="楷体" panose="02010609060101010101" pitchFamily="49" charset="-122"/>
              </a:rPr>
              <a:t>）</a:t>
            </a:r>
            <a:endParaRPr lang="en-US" altLang="zh-CN" sz="2400" dirty="0" smtClean="0">
              <a:latin typeface="楷体" panose="02010609060101010101" pitchFamily="49" charset="-122"/>
              <a:ea typeface="楷体" panose="02010609060101010101" pitchFamily="49" charset="-122"/>
            </a:endParaRPr>
          </a:p>
          <a:p>
            <a:pPr lvl="1"/>
            <a:r>
              <a:rPr lang="zh-CN" altLang="en-US" sz="2400" dirty="0" smtClean="0">
                <a:latin typeface="楷体" panose="02010609060101010101" pitchFamily="49" charset="-122"/>
                <a:ea typeface="楷体" panose="02010609060101010101" pitchFamily="49" charset="-122"/>
              </a:rPr>
              <a:t>带领会众朝见</a:t>
            </a:r>
            <a:r>
              <a:rPr lang="en-US" altLang="zh-CN" sz="2400" dirty="0" smtClean="0">
                <a:latin typeface="楷体" panose="02010609060101010101" pitchFamily="49" charset="-122"/>
                <a:ea typeface="楷体" panose="02010609060101010101" pitchFamily="49" charset="-122"/>
              </a:rPr>
              <a:t>/</a:t>
            </a:r>
            <a:r>
              <a:rPr lang="zh-CN" altLang="en-US" sz="2400" dirty="0" smtClean="0">
                <a:latin typeface="楷体" panose="02010609060101010101" pitchFamily="49" charset="-122"/>
                <a:ea typeface="楷体" panose="02010609060101010101" pitchFamily="49" charset="-122"/>
              </a:rPr>
              <a:t>朝拜上帝</a:t>
            </a:r>
          </a:p>
          <a:p>
            <a:pPr lvl="1"/>
            <a:r>
              <a:rPr lang="zh-CN" altLang="en-US" sz="2400" dirty="0" smtClean="0">
                <a:latin typeface="楷体" panose="02010609060101010101" pitchFamily="49" charset="-122"/>
                <a:ea typeface="楷体" panose="02010609060101010101" pitchFamily="49" charset="-122"/>
              </a:rPr>
              <a:t>带领会众进入上帝的同在里</a:t>
            </a:r>
          </a:p>
          <a:p>
            <a:pPr lvl="1"/>
            <a:r>
              <a:rPr lang="zh-CN" altLang="en-US" sz="2400" dirty="0" smtClean="0">
                <a:latin typeface="楷体" panose="02010609060101010101" pitchFamily="49" charset="-122"/>
                <a:ea typeface="楷体" panose="02010609060101010101" pitchFamily="49" charset="-122"/>
              </a:rPr>
              <a:t>在敬拜中向会众见证彼此的信仰</a:t>
            </a:r>
            <a:endParaRPr lang="en-US" altLang="zh-CN" sz="2400" dirty="0" smtClean="0">
              <a:latin typeface="楷体" panose="02010609060101010101" pitchFamily="49" charset="-122"/>
              <a:ea typeface="楷体" panose="02010609060101010101" pitchFamily="49" charset="-122"/>
            </a:endParaRPr>
          </a:p>
          <a:p>
            <a:pPr lvl="0"/>
            <a:r>
              <a:rPr lang="zh-CN" altLang="en-US" sz="2400" dirty="0" smtClean="0">
                <a:latin typeface="楷体" panose="02010609060101010101" pitchFamily="49" charset="-122"/>
                <a:ea typeface="楷体" panose="02010609060101010101" pitchFamily="49" charset="-122"/>
              </a:rPr>
              <a:t>颂赞神和造就人 </a:t>
            </a:r>
            <a:endParaRPr lang="en-US" altLang="zh-CN" sz="2400" dirty="0" smtClean="0">
              <a:latin typeface="楷体" panose="02010609060101010101" pitchFamily="49" charset="-122"/>
              <a:ea typeface="楷体" panose="02010609060101010101" pitchFamily="49" charset="-122"/>
            </a:endParaRPr>
          </a:p>
          <a:p>
            <a:pPr lvl="1"/>
            <a:r>
              <a:rPr lang="en-US" altLang="zh-CN" sz="2000" dirty="0" smtClean="0">
                <a:latin typeface="楷体" panose="02010609060101010101" pitchFamily="49" charset="-122"/>
                <a:ea typeface="楷体" panose="02010609060101010101" pitchFamily="49" charset="-122"/>
              </a:rPr>
              <a:t>【</a:t>
            </a:r>
            <a:r>
              <a:rPr lang="zh-CN" altLang="en-US" sz="2000" dirty="0" smtClean="0">
                <a:latin typeface="楷体" panose="02010609060101010101" pitchFamily="49" charset="-122"/>
                <a:ea typeface="楷体" panose="02010609060101010101" pitchFamily="49" charset="-122"/>
              </a:rPr>
              <a:t>当用各样的智慧，把基督的道理丰丰富富地存在心里，用诗章、颂词、灵歌，彼此教导，互相劝戒，心</a:t>
            </a:r>
            <a:r>
              <a:rPr lang="zh-CN" altLang="en-US" sz="2000" dirty="0" smtClean="0">
                <a:latin typeface="楷体" panose="02010609060101010101" pitchFamily="49" charset="-122"/>
                <a:ea typeface="楷体" panose="02010609060101010101" pitchFamily="49" charset="-122"/>
              </a:rPr>
              <a:t>被恩感，</a:t>
            </a:r>
            <a:r>
              <a:rPr lang="zh-CN" altLang="en-US" sz="2000" dirty="0" smtClean="0">
                <a:latin typeface="楷体" panose="02010609060101010101" pitchFamily="49" charset="-122"/>
                <a:ea typeface="楷体" panose="02010609060101010101" pitchFamily="49" charset="-122"/>
              </a:rPr>
              <a:t>歌颂神。（歌罗西书</a:t>
            </a:r>
            <a:r>
              <a:rPr lang="en-US" sz="2000" dirty="0" smtClean="0">
                <a:latin typeface="楷体" panose="02010609060101010101" pitchFamily="49" charset="-122"/>
                <a:ea typeface="楷体" panose="02010609060101010101" pitchFamily="49" charset="-122"/>
              </a:rPr>
              <a:t>3</a:t>
            </a:r>
            <a:r>
              <a:rPr lang="zh-CN" altLang="en-US" sz="2000" dirty="0" smtClean="0">
                <a:latin typeface="楷体" panose="02010609060101010101" pitchFamily="49" charset="-122"/>
                <a:ea typeface="楷体" panose="02010609060101010101" pitchFamily="49" charset="-122"/>
              </a:rPr>
              <a:t>：</a:t>
            </a:r>
            <a:r>
              <a:rPr lang="en-US" sz="2000" dirty="0" smtClean="0">
                <a:latin typeface="楷体" panose="02010609060101010101" pitchFamily="49" charset="-122"/>
                <a:ea typeface="楷体" panose="02010609060101010101" pitchFamily="49" charset="-122"/>
              </a:rPr>
              <a:t>16</a:t>
            </a:r>
            <a:r>
              <a:rPr lang="zh-CN" altLang="en-US" sz="2000" dirty="0" smtClean="0">
                <a:latin typeface="楷体" panose="02010609060101010101" pitchFamily="49" charset="-122"/>
                <a:ea typeface="楷体" panose="02010609060101010101" pitchFamily="49" charset="-122"/>
              </a:rPr>
              <a:t>）</a:t>
            </a:r>
            <a:r>
              <a:rPr lang="en-US" altLang="zh-CN" sz="2000" dirty="0" smtClean="0">
                <a:latin typeface="楷体" panose="02010609060101010101" pitchFamily="49" charset="-122"/>
                <a:ea typeface="楷体" panose="02010609060101010101" pitchFamily="49" charset="-122"/>
              </a:rPr>
              <a:t>】</a:t>
            </a:r>
            <a:endParaRPr lang="en-US" sz="2400" dirty="0">
              <a:latin typeface="楷体" panose="02010609060101010101" pitchFamily="49" charset="-122"/>
              <a:ea typeface="楷体" panose="02010609060101010101" pitchFamily="49" charset="-122"/>
            </a:endParaRPr>
          </a:p>
          <a:p>
            <a:pPr lvl="0"/>
            <a:r>
              <a:rPr lang="zh-CN" altLang="en-US" sz="2400" dirty="0">
                <a:latin typeface="楷体" panose="02010609060101010101" pitchFamily="49" charset="-122"/>
                <a:ea typeface="楷体" panose="02010609060101010101" pitchFamily="49" charset="-122"/>
              </a:rPr>
              <a:t>不要自欺：以“情绪”上的“煽动”，去满足在信仰上“理性”的亏缺。</a:t>
            </a:r>
            <a:endParaRPr lang="en-US" sz="2400" dirty="0">
              <a:latin typeface="楷体" panose="02010609060101010101" pitchFamily="49" charset="-122"/>
              <a:ea typeface="楷体" panose="02010609060101010101" pitchFamily="49" charset="-122"/>
            </a:endParaRPr>
          </a:p>
          <a:p>
            <a:pPr lvl="0"/>
            <a:r>
              <a:rPr lang="zh-CN" altLang="en-US" sz="2400" dirty="0">
                <a:latin typeface="楷体" panose="02010609060101010101" pitchFamily="49" charset="-122"/>
                <a:ea typeface="楷体" panose="02010609060101010101" pitchFamily="49" charset="-122"/>
              </a:rPr>
              <a:t>切记：勿牺牲“福音内容”，而去满足“世俗文化</a:t>
            </a:r>
            <a:r>
              <a:rPr lang="zh-CN" altLang="en-US" sz="2400" dirty="0" smtClean="0">
                <a:latin typeface="楷体" panose="02010609060101010101" pitchFamily="49" charset="-122"/>
                <a:ea typeface="楷体" panose="02010609060101010101" pitchFamily="49" charset="-122"/>
              </a:rPr>
              <a:t>”！</a:t>
            </a:r>
            <a:endParaRPr lang="en-US" altLang="zh-CN" sz="2400" dirty="0" smtClean="0">
              <a:latin typeface="楷体" panose="02010609060101010101" pitchFamily="49" charset="-122"/>
              <a:ea typeface="楷体" panose="02010609060101010101" pitchFamily="49" charset="-122"/>
            </a:endParaRPr>
          </a:p>
          <a:p>
            <a:pPr lvl="0"/>
            <a:endParaRPr lang="en-US" sz="2000" dirty="0">
              <a:latin typeface="楷体" panose="02010609060101010101" pitchFamily="49" charset="-122"/>
              <a:ea typeface="楷体" panose="02010609060101010101" pitchFamily="49" charset="-122"/>
            </a:endParaRPr>
          </a:p>
          <a:p>
            <a:pPr lvl="0"/>
            <a:endParaRPr lang="en-US" sz="2400" dirty="0">
              <a:latin typeface="楷体" panose="02010609060101010101" pitchFamily="49" charset="-122"/>
              <a:ea typeface="楷体" panose="02010609060101010101" pitchFamily="49" charset="-122"/>
            </a:endParaRPr>
          </a:p>
          <a:p>
            <a:endParaRPr lang="en-US" sz="2400" dirty="0">
              <a:latin typeface="楷体" panose="02010609060101010101" pitchFamily="49" charset="-122"/>
              <a:ea typeface="楷体" panose="02010609060101010101" pitchFamily="49" charset="-122"/>
            </a:endParaRPr>
          </a:p>
        </p:txBody>
      </p:sp>
    </p:spTree>
    <p:extLst>
      <p:ext uri="{BB962C8B-B14F-4D97-AF65-F5344CB8AC3E}">
        <p14:creationId xmlns:p14="http://schemas.microsoft.com/office/powerpoint/2010/main" val="35727852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smtClean="0">
                <a:latin typeface="楷体" panose="02010609060101010101" pitchFamily="49" charset="-122"/>
                <a:ea typeface="楷体" panose="02010609060101010101" pitchFamily="49" charset="-122"/>
              </a:rPr>
              <a:t>所有人！</a:t>
            </a:r>
            <a:endParaRPr lang="en-US" dirty="0">
              <a:latin typeface="楷体" panose="02010609060101010101" pitchFamily="49" charset="-122"/>
              <a:ea typeface="楷体" panose="02010609060101010101" pitchFamily="49" charset="-122"/>
            </a:endParaRPr>
          </a:p>
        </p:txBody>
      </p:sp>
      <p:sp>
        <p:nvSpPr>
          <p:cNvPr id="3" name="Content Placeholder 2"/>
          <p:cNvSpPr>
            <a:spLocks noGrp="1"/>
          </p:cNvSpPr>
          <p:nvPr>
            <p:ph idx="1"/>
          </p:nvPr>
        </p:nvSpPr>
        <p:spPr/>
        <p:txBody>
          <a:bodyPr/>
          <a:lstStyle/>
          <a:p>
            <a:r>
              <a:rPr lang="zh-CN" altLang="en-US" dirty="0">
                <a:latin typeface="楷体" panose="02010609060101010101" pitchFamily="49" charset="-122"/>
                <a:ea typeface="楷体" panose="02010609060101010101" pitchFamily="49" charset="-122"/>
              </a:rPr>
              <a:t>一定</a:t>
            </a:r>
            <a:r>
              <a:rPr lang="zh-CN" altLang="en-US" dirty="0" smtClean="0">
                <a:latin typeface="楷体" panose="02010609060101010101" pitchFamily="49" charset="-122"/>
                <a:ea typeface="楷体" panose="02010609060101010101" pitchFamily="49" charset="-122"/>
              </a:rPr>
              <a:t>要练习！时间等由领唱决定。（要配合多数，别忘了司机）</a:t>
            </a:r>
            <a:endParaRPr lang="en-US" altLang="zh-CN" dirty="0" smtClean="0">
              <a:latin typeface="楷体" panose="02010609060101010101" pitchFamily="49" charset="-122"/>
              <a:ea typeface="楷体" panose="02010609060101010101" pitchFamily="49" charset="-122"/>
            </a:endParaRPr>
          </a:p>
          <a:p>
            <a:r>
              <a:rPr lang="zh-CN" altLang="en-US" dirty="0" smtClean="0">
                <a:latin typeface="楷体" panose="02010609060101010101" pitchFamily="49" charset="-122"/>
                <a:ea typeface="楷体" panose="02010609060101010101" pitchFamily="49" charset="-122"/>
              </a:rPr>
              <a:t>以祷告开始和结束。</a:t>
            </a:r>
            <a:endParaRPr lang="en-US" altLang="zh-CN" dirty="0" smtClean="0">
              <a:latin typeface="楷体" panose="02010609060101010101" pitchFamily="49" charset="-122"/>
              <a:ea typeface="楷体" panose="02010609060101010101" pitchFamily="49" charset="-122"/>
            </a:endParaRPr>
          </a:p>
          <a:p>
            <a:r>
              <a:rPr lang="zh-CN" altLang="en-US" dirty="0" smtClean="0">
                <a:latin typeface="楷体" panose="02010609060101010101" pitchFamily="49" charset="-122"/>
                <a:ea typeface="楷体" panose="02010609060101010101" pitchFamily="49" charset="-122"/>
              </a:rPr>
              <a:t>记得随时保持台上</a:t>
            </a:r>
            <a:r>
              <a:rPr lang="en-US" altLang="zh-CN" dirty="0" smtClean="0">
                <a:latin typeface="楷体" panose="02010609060101010101" pitchFamily="49" charset="-122"/>
                <a:ea typeface="楷体" panose="02010609060101010101" pitchFamily="49" charset="-122"/>
              </a:rPr>
              <a:t>+</a:t>
            </a:r>
            <a:r>
              <a:rPr lang="zh-CN" altLang="en-US" dirty="0">
                <a:latin typeface="楷体" panose="02010609060101010101" pitchFamily="49" charset="-122"/>
                <a:ea typeface="楷体" panose="02010609060101010101" pitchFamily="49" charset="-122"/>
              </a:rPr>
              <a:t>乐</a:t>
            </a:r>
            <a:r>
              <a:rPr lang="zh-CN" altLang="en-US" dirty="0" smtClean="0">
                <a:latin typeface="楷体" panose="02010609060101010101" pitchFamily="49" charset="-122"/>
                <a:ea typeface="楷体" panose="02010609060101010101" pitchFamily="49" charset="-122"/>
              </a:rPr>
              <a:t>手角落的整洁。</a:t>
            </a:r>
            <a:endParaRPr lang="en-US" altLang="zh-CN" dirty="0" smtClean="0">
              <a:latin typeface="楷体" panose="02010609060101010101" pitchFamily="49" charset="-122"/>
              <a:ea typeface="楷体" panose="02010609060101010101" pitchFamily="49" charset="-122"/>
            </a:endParaRPr>
          </a:p>
          <a:p>
            <a:r>
              <a:rPr lang="zh-CN" altLang="en-US" dirty="0">
                <a:latin typeface="楷体" panose="02010609060101010101" pitchFamily="49" charset="-122"/>
                <a:ea typeface="楷体" panose="02010609060101010101" pitchFamily="49" charset="-122"/>
              </a:rPr>
              <a:t>不</a:t>
            </a:r>
            <a:r>
              <a:rPr lang="zh-CN" altLang="en-US" dirty="0" smtClean="0">
                <a:latin typeface="楷体" panose="02010609060101010101" pitchFamily="49" charset="-122"/>
                <a:ea typeface="楷体" panose="02010609060101010101" pitchFamily="49" charset="-122"/>
              </a:rPr>
              <a:t>要把所有东西放在琴上！！统统带走！</a:t>
            </a:r>
            <a:endParaRPr lang="en-US" altLang="zh-CN" dirty="0" smtClean="0">
              <a:latin typeface="楷体" panose="02010609060101010101" pitchFamily="49" charset="-122"/>
              <a:ea typeface="楷体" panose="02010609060101010101" pitchFamily="49" charset="-122"/>
            </a:endParaRPr>
          </a:p>
          <a:p>
            <a:r>
              <a:rPr lang="zh-CN" altLang="en-US" dirty="0" smtClean="0">
                <a:latin typeface="楷体" panose="02010609060101010101" pitchFamily="49" charset="-122"/>
                <a:ea typeface="楷体" panose="02010609060101010101" pitchFamily="49" charset="-122"/>
              </a:rPr>
              <a:t>把所有乐谱带走！不要制造垃圾。</a:t>
            </a:r>
            <a:endParaRPr lang="en-US" altLang="zh-CN" dirty="0" smtClean="0">
              <a:latin typeface="楷体" panose="02010609060101010101" pitchFamily="49" charset="-122"/>
              <a:ea typeface="楷体" panose="02010609060101010101" pitchFamily="49" charset="-122"/>
            </a:endParaRPr>
          </a:p>
          <a:p>
            <a:r>
              <a:rPr lang="zh-CN" altLang="en-US" dirty="0">
                <a:latin typeface="楷体" panose="02010609060101010101" pitchFamily="49" charset="-122"/>
                <a:ea typeface="楷体" panose="02010609060101010101" pitchFamily="49" charset="-122"/>
              </a:rPr>
              <a:t>领</a:t>
            </a:r>
            <a:r>
              <a:rPr lang="zh-CN" altLang="en-US" dirty="0" smtClean="0">
                <a:latin typeface="楷体" panose="02010609060101010101" pitchFamily="49" charset="-122"/>
                <a:ea typeface="楷体" panose="02010609060101010101" pitchFamily="49" charset="-122"/>
              </a:rPr>
              <a:t>唱自己把</a:t>
            </a:r>
            <a:r>
              <a:rPr lang="en-US" altLang="zh-CN" dirty="0" smtClean="0">
                <a:latin typeface="楷体" panose="02010609060101010101" pitchFamily="49" charset="-122"/>
                <a:ea typeface="楷体" panose="02010609060101010101" pitchFamily="49" charset="-122"/>
              </a:rPr>
              <a:t>stand</a:t>
            </a:r>
            <a:r>
              <a:rPr lang="zh-CN" altLang="en-US" dirty="0" smtClean="0">
                <a:latin typeface="楷体" panose="02010609060101010101" pitchFamily="49" charset="-122"/>
                <a:ea typeface="楷体" panose="02010609060101010101" pitchFamily="49" charset="-122"/>
              </a:rPr>
              <a:t>带上讲台，记得拿下来。</a:t>
            </a:r>
            <a:endParaRPr lang="en-US" altLang="zh-CN" dirty="0" smtClean="0">
              <a:latin typeface="楷体" panose="02010609060101010101" pitchFamily="49" charset="-122"/>
              <a:ea typeface="楷体" panose="02010609060101010101" pitchFamily="49" charset="-122"/>
            </a:endParaRPr>
          </a:p>
          <a:p>
            <a:endParaRPr lang="en-US" dirty="0">
              <a:latin typeface="楷体" panose="02010609060101010101" pitchFamily="49" charset="-122"/>
              <a:ea typeface="楷体" panose="02010609060101010101" pitchFamily="49" charset="-122"/>
            </a:endParaRPr>
          </a:p>
        </p:txBody>
      </p:sp>
    </p:spTree>
    <p:extLst>
      <p:ext uri="{BB962C8B-B14F-4D97-AF65-F5344CB8AC3E}">
        <p14:creationId xmlns:p14="http://schemas.microsoft.com/office/powerpoint/2010/main" val="10408230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smtClean="0">
                <a:latin typeface="楷体" panose="02010609060101010101" pitchFamily="49" charset="-122"/>
                <a:ea typeface="楷体" panose="02010609060101010101" pitchFamily="49" charset="-122"/>
              </a:rPr>
              <a:t>领唱</a:t>
            </a:r>
            <a:endParaRPr lang="en-US" dirty="0">
              <a:latin typeface="楷体" panose="02010609060101010101" pitchFamily="49" charset="-122"/>
              <a:ea typeface="楷体" panose="02010609060101010101" pitchFamily="49" charset="-122"/>
            </a:endParaRPr>
          </a:p>
        </p:txBody>
      </p:sp>
      <p:sp>
        <p:nvSpPr>
          <p:cNvPr id="3" name="Content Placeholder 2"/>
          <p:cNvSpPr>
            <a:spLocks noGrp="1"/>
          </p:cNvSpPr>
          <p:nvPr>
            <p:ph idx="1"/>
          </p:nvPr>
        </p:nvSpPr>
        <p:spPr/>
        <p:txBody>
          <a:bodyPr>
            <a:normAutofit lnSpcReduction="10000"/>
          </a:bodyPr>
          <a:lstStyle/>
          <a:p>
            <a:r>
              <a:rPr lang="zh-CN" altLang="en-US" dirty="0" smtClean="0">
                <a:latin typeface="楷体" panose="02010609060101010101" pitchFamily="49" charset="-122"/>
                <a:ea typeface="楷体" panose="02010609060101010101" pitchFamily="49" charset="-122"/>
              </a:rPr>
              <a:t>资格？</a:t>
            </a:r>
            <a:endParaRPr lang="en-US" altLang="zh-CN" dirty="0" smtClean="0">
              <a:latin typeface="楷体" panose="02010609060101010101" pitchFamily="49" charset="-122"/>
              <a:ea typeface="楷体" panose="02010609060101010101" pitchFamily="49" charset="-122"/>
            </a:endParaRPr>
          </a:p>
          <a:p>
            <a:pPr lvl="1"/>
            <a:r>
              <a:rPr lang="zh-CN" altLang="en-US" dirty="0">
                <a:latin typeface="楷体" panose="02010609060101010101" pitchFamily="49" charset="-122"/>
                <a:ea typeface="楷体" panose="02010609060101010101" pitchFamily="49" charset="-122"/>
              </a:rPr>
              <a:t>凡是</a:t>
            </a:r>
            <a:r>
              <a:rPr lang="zh-CN" altLang="en-US" dirty="0">
                <a:solidFill>
                  <a:srgbClr val="FF0000"/>
                </a:solidFill>
                <a:latin typeface="楷体" panose="02010609060101010101" pitchFamily="49" charset="-122"/>
                <a:ea typeface="楷体" panose="02010609060101010101" pitchFamily="49" charset="-122"/>
              </a:rPr>
              <a:t>重生得救</a:t>
            </a:r>
            <a:r>
              <a:rPr lang="zh-CN" altLang="en-US" dirty="0">
                <a:latin typeface="楷体" panose="02010609060101010101" pitchFamily="49" charset="-122"/>
                <a:ea typeface="楷体" panose="02010609060101010101" pitchFamily="49" charset="-122"/>
              </a:rPr>
              <a:t>而对音乐有基本知识的人，都可以领唱</a:t>
            </a:r>
            <a:r>
              <a:rPr lang="zh-CN" altLang="en-US" dirty="0" smtClean="0">
                <a:latin typeface="楷体" panose="02010609060101010101" pitchFamily="49" charset="-122"/>
                <a:ea typeface="楷体" panose="02010609060101010101" pitchFamily="49" charset="-122"/>
              </a:rPr>
              <a:t>。</a:t>
            </a:r>
            <a:endParaRPr lang="en-US" altLang="zh-CN" dirty="0" smtClean="0">
              <a:latin typeface="楷体" panose="02010609060101010101" pitchFamily="49" charset="-122"/>
              <a:ea typeface="楷体" panose="02010609060101010101" pitchFamily="49" charset="-122"/>
            </a:endParaRPr>
          </a:p>
          <a:p>
            <a:pPr lvl="1"/>
            <a:r>
              <a:rPr lang="zh-CN" altLang="en-US" dirty="0">
                <a:latin typeface="楷体" panose="02010609060101010101" pitchFamily="49" charset="-122"/>
                <a:ea typeface="楷体" panose="02010609060101010101" pitchFamily="49" charset="-122"/>
              </a:rPr>
              <a:t>发声及发音准确</a:t>
            </a:r>
            <a:r>
              <a:rPr lang="zh-CN" altLang="en-US" dirty="0" smtClean="0">
                <a:latin typeface="楷体" panose="02010609060101010101" pitchFamily="49" charset="-122"/>
                <a:ea typeface="楷体" panose="02010609060101010101" pitchFamily="49" charset="-122"/>
              </a:rPr>
              <a:t>（受训过的领唱相对来说在整体上有较好的效果）。</a:t>
            </a:r>
            <a:endParaRPr lang="en-US" dirty="0">
              <a:latin typeface="楷体" panose="02010609060101010101" pitchFamily="49" charset="-122"/>
              <a:ea typeface="楷体" panose="02010609060101010101" pitchFamily="49" charset="-122"/>
            </a:endParaRPr>
          </a:p>
          <a:p>
            <a:pPr lvl="1"/>
            <a:r>
              <a:rPr lang="zh-CN" altLang="en-US" dirty="0" smtClean="0">
                <a:latin typeface="楷体" panose="02010609060101010101" pitchFamily="49" charset="-122"/>
                <a:ea typeface="楷体" panose="02010609060101010101" pitchFamily="49" charset="-122"/>
              </a:rPr>
              <a:t>懂</a:t>
            </a:r>
            <a:r>
              <a:rPr lang="zh-CN" altLang="en-US" dirty="0">
                <a:latin typeface="楷体" panose="02010609060101010101" pitchFamily="49" charset="-122"/>
                <a:ea typeface="楷体" panose="02010609060101010101" pitchFamily="49" charset="-122"/>
              </a:rPr>
              <a:t>基本</a:t>
            </a:r>
            <a:r>
              <a:rPr lang="zh-CN" altLang="en-US" dirty="0">
                <a:solidFill>
                  <a:srgbClr val="FF0000"/>
                </a:solidFill>
                <a:latin typeface="楷体" panose="02010609060101010101" pitchFamily="49" charset="-122"/>
                <a:ea typeface="楷体" panose="02010609060101010101" pitchFamily="49" charset="-122"/>
              </a:rPr>
              <a:t>乐理</a:t>
            </a:r>
            <a:r>
              <a:rPr lang="zh-CN" altLang="en-US" dirty="0" smtClean="0">
                <a:latin typeface="楷体" panose="02010609060101010101" pitchFamily="49" charset="-122"/>
                <a:ea typeface="楷体" panose="02010609060101010101" pitchFamily="49" charset="-122"/>
              </a:rPr>
              <a:t>，才能晓</a:t>
            </a:r>
            <a:r>
              <a:rPr lang="zh-CN" altLang="en-US" dirty="0">
                <a:latin typeface="楷体" panose="02010609060101010101" pitchFamily="49" charset="-122"/>
                <a:ea typeface="楷体" panose="02010609060101010101" pitchFamily="49" charset="-122"/>
              </a:rPr>
              <a:t>得如何处理诗歌</a:t>
            </a:r>
            <a:r>
              <a:rPr lang="zh-CN" altLang="en-US" dirty="0" smtClean="0">
                <a:latin typeface="楷体" panose="02010609060101010101" pitchFamily="49" charset="-122"/>
                <a:ea typeface="楷体" panose="02010609060101010101" pitchFamily="49" charset="-122"/>
              </a:rPr>
              <a:t>，否则唱</a:t>
            </a:r>
            <a:r>
              <a:rPr lang="zh-CN" altLang="en-US" dirty="0">
                <a:latin typeface="楷体" panose="02010609060101010101" pitchFamily="49" charset="-122"/>
                <a:ea typeface="楷体" panose="02010609060101010101" pitchFamily="49" charset="-122"/>
              </a:rPr>
              <a:t>得没精打采</a:t>
            </a:r>
            <a:r>
              <a:rPr lang="zh-CN" altLang="en-US" dirty="0" smtClean="0">
                <a:latin typeface="楷体" panose="02010609060101010101" pitchFamily="49" charset="-122"/>
                <a:ea typeface="楷体" panose="02010609060101010101" pitchFamily="49" charset="-122"/>
              </a:rPr>
              <a:t>。</a:t>
            </a:r>
            <a:endParaRPr lang="en-US" altLang="zh-CN" dirty="0" smtClean="0">
              <a:latin typeface="楷体" panose="02010609060101010101" pitchFamily="49" charset="-122"/>
              <a:ea typeface="楷体" panose="02010609060101010101" pitchFamily="49" charset="-122"/>
            </a:endParaRPr>
          </a:p>
          <a:p>
            <a:pPr lvl="1"/>
            <a:r>
              <a:rPr lang="en-US" i="1" dirty="0" smtClean="0">
                <a:latin typeface="楷体" panose="02010609060101010101" pitchFamily="49" charset="-122"/>
                <a:ea typeface="楷体" panose="02010609060101010101" pitchFamily="49" charset="-122"/>
              </a:rPr>
              <a:t>**</a:t>
            </a:r>
            <a:r>
              <a:rPr lang="zh-CN" altLang="en-US" i="1" dirty="0" smtClean="0">
                <a:latin typeface="楷体" panose="02010609060101010101" pitchFamily="49" charset="-122"/>
                <a:ea typeface="楷体" panose="02010609060101010101" pitchFamily="49" charset="-122"/>
              </a:rPr>
              <a:t>并非须要经过专业训练，可以透过自修学习。但是有更好的受训相对地能使领唱在带领的时候更有果效和懂得应变。</a:t>
            </a:r>
            <a:endParaRPr lang="en-US" i="1" dirty="0">
              <a:latin typeface="楷体" panose="02010609060101010101" pitchFamily="49" charset="-122"/>
              <a:ea typeface="楷体" panose="02010609060101010101" pitchFamily="49" charset="-122"/>
            </a:endParaRPr>
          </a:p>
          <a:p>
            <a:pPr lvl="1"/>
            <a:endParaRPr lang="en-US" dirty="0">
              <a:latin typeface="楷体" panose="02010609060101010101" pitchFamily="49" charset="-122"/>
              <a:ea typeface="楷体" panose="02010609060101010101" pitchFamily="49" charset="-122"/>
            </a:endParaRPr>
          </a:p>
          <a:p>
            <a:endParaRPr lang="en-US" dirty="0">
              <a:latin typeface="楷体" panose="02010609060101010101" pitchFamily="49" charset="-122"/>
              <a:ea typeface="楷体" panose="02010609060101010101" pitchFamily="49" charset="-122"/>
            </a:endParaRPr>
          </a:p>
        </p:txBody>
      </p:sp>
    </p:spTree>
    <p:extLst>
      <p:ext uri="{BB962C8B-B14F-4D97-AF65-F5344CB8AC3E}">
        <p14:creationId xmlns:p14="http://schemas.microsoft.com/office/powerpoint/2010/main" val="32896918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smtClean="0">
                <a:latin typeface="楷体" panose="02010609060101010101" pitchFamily="49" charset="-122"/>
                <a:ea typeface="楷体" panose="02010609060101010101" pitchFamily="49" charset="-122"/>
              </a:rPr>
              <a:t>领诗要诀</a:t>
            </a:r>
            <a:endParaRPr lang="en-US" dirty="0">
              <a:latin typeface="楷体" panose="02010609060101010101" pitchFamily="49" charset="-122"/>
              <a:ea typeface="楷体" panose="02010609060101010101" pitchFamily="49" charset="-122"/>
            </a:endParaRPr>
          </a:p>
        </p:txBody>
      </p:sp>
      <p:sp>
        <p:nvSpPr>
          <p:cNvPr id="3" name="Content Placeholder 2"/>
          <p:cNvSpPr>
            <a:spLocks noGrp="1"/>
          </p:cNvSpPr>
          <p:nvPr>
            <p:ph idx="1"/>
          </p:nvPr>
        </p:nvSpPr>
        <p:spPr/>
        <p:txBody>
          <a:bodyPr>
            <a:normAutofit fontScale="70000" lnSpcReduction="20000"/>
          </a:bodyPr>
          <a:lstStyle/>
          <a:p>
            <a:pPr marL="514350" lvl="0" indent="-514350">
              <a:buFont typeface="+mj-lt"/>
              <a:buAutoNum type="arabicPeriod"/>
            </a:pPr>
            <a:r>
              <a:rPr lang="zh-CN" altLang="en-US" dirty="0" smtClean="0">
                <a:latin typeface="楷体" panose="02010609060101010101" pitchFamily="49" charset="-122"/>
                <a:ea typeface="楷体" panose="02010609060101010101" pitchFamily="49" charset="-122"/>
              </a:rPr>
              <a:t>领唱必须是追</a:t>
            </a:r>
            <a:r>
              <a:rPr lang="zh-CN" altLang="en-US" dirty="0">
                <a:latin typeface="楷体" panose="02010609060101010101" pitchFamily="49" charset="-122"/>
                <a:ea typeface="楷体" panose="02010609060101010101" pitchFamily="49" charset="-122"/>
              </a:rPr>
              <a:t>求长进的基督徒，确知自己是</a:t>
            </a:r>
            <a:r>
              <a:rPr lang="zh-CN" altLang="en-US" dirty="0">
                <a:solidFill>
                  <a:srgbClr val="FF0000"/>
                </a:solidFill>
                <a:latin typeface="楷体" panose="02010609060101010101" pitchFamily="49" charset="-122"/>
                <a:ea typeface="楷体" panose="02010609060101010101" pitchFamily="49" charset="-122"/>
              </a:rPr>
              <a:t>服侍主</a:t>
            </a:r>
            <a:r>
              <a:rPr lang="zh-CN" altLang="en-US" dirty="0">
                <a:latin typeface="楷体" panose="02010609060101010101" pitchFamily="49" charset="-122"/>
                <a:ea typeface="楷体" panose="02010609060101010101" pitchFamily="49" charset="-122"/>
              </a:rPr>
              <a:t>，不是服侍人，</a:t>
            </a:r>
            <a:r>
              <a:rPr lang="zh-CN" altLang="en-US" dirty="0">
                <a:solidFill>
                  <a:srgbClr val="FF0000"/>
                </a:solidFill>
                <a:latin typeface="楷体" panose="02010609060101010101" pitchFamily="49" charset="-122"/>
                <a:ea typeface="楷体" panose="02010609060101010101" pitchFamily="49" charset="-122"/>
              </a:rPr>
              <a:t>存祷告的心</a:t>
            </a:r>
            <a:r>
              <a:rPr lang="zh-CN" altLang="en-US" dirty="0">
                <a:latin typeface="楷体" panose="02010609060101010101" pitchFamily="49" charset="-122"/>
                <a:ea typeface="楷体" panose="02010609060101010101" pitchFamily="49" charset="-122"/>
              </a:rPr>
              <a:t>领唱。</a:t>
            </a:r>
            <a:endParaRPr lang="en-US" sz="2800" dirty="0">
              <a:latin typeface="楷体" panose="02010609060101010101" pitchFamily="49" charset="-122"/>
              <a:ea typeface="楷体" panose="02010609060101010101" pitchFamily="49" charset="-122"/>
            </a:endParaRPr>
          </a:p>
          <a:p>
            <a:pPr lvl="1"/>
            <a:r>
              <a:rPr lang="zh-CN" altLang="en-US" dirty="0">
                <a:latin typeface="楷体" panose="02010609060101010101" pitchFamily="49" charset="-122"/>
                <a:ea typeface="楷体" panose="02010609060101010101" pitchFamily="49" charset="-122"/>
              </a:rPr>
              <a:t>心灵的预备：领敬拜不只是挑选一系列要唱的诗歌而已。首先必须有</a:t>
            </a:r>
            <a:r>
              <a:rPr lang="zh-CN" altLang="en-US" dirty="0">
                <a:solidFill>
                  <a:srgbClr val="FF0000"/>
                </a:solidFill>
                <a:latin typeface="楷体" panose="02010609060101010101" pitchFamily="49" charset="-122"/>
                <a:ea typeface="楷体" panose="02010609060101010101" pitchFamily="49" charset="-122"/>
              </a:rPr>
              <a:t>灵里的预备</a:t>
            </a:r>
            <a:r>
              <a:rPr lang="zh-CN" altLang="en-US" dirty="0">
                <a:latin typeface="楷体" panose="02010609060101010101" pitchFamily="49" charset="-122"/>
                <a:ea typeface="楷体" panose="02010609060101010101" pitchFamily="49" charset="-122"/>
              </a:rPr>
              <a:t>，</a:t>
            </a:r>
            <a:r>
              <a:rPr lang="zh-CN" altLang="en-US" dirty="0" smtClean="0">
                <a:latin typeface="楷体" panose="02010609060101010101" pitchFamily="49" charset="-122"/>
                <a:ea typeface="楷体" panose="02010609060101010101" pitchFamily="49" charset="-122"/>
              </a:rPr>
              <a:t>这必须</a:t>
            </a:r>
            <a:r>
              <a:rPr lang="zh-CN" altLang="en-US" dirty="0" smtClean="0">
                <a:solidFill>
                  <a:srgbClr val="FF0000"/>
                </a:solidFill>
                <a:latin typeface="楷体" panose="02010609060101010101" pitchFamily="49" charset="-122"/>
                <a:ea typeface="楷体" panose="02010609060101010101" pitchFamily="49" charset="-122"/>
              </a:rPr>
              <a:t>透</a:t>
            </a:r>
            <a:r>
              <a:rPr lang="zh-CN" altLang="en-US" dirty="0">
                <a:solidFill>
                  <a:srgbClr val="FF0000"/>
                </a:solidFill>
                <a:latin typeface="楷体" panose="02010609060101010101" pitchFamily="49" charset="-122"/>
                <a:ea typeface="楷体" panose="02010609060101010101" pitchFamily="49" charset="-122"/>
              </a:rPr>
              <a:t>过正常的祷告生活开始</a:t>
            </a:r>
            <a:r>
              <a:rPr lang="zh-CN" altLang="en-US" dirty="0">
                <a:latin typeface="楷体" panose="02010609060101010101" pitchFamily="49" charset="-122"/>
                <a:ea typeface="楷体" panose="02010609060101010101" pitchFamily="49" charset="-122"/>
              </a:rPr>
              <a:t>。当我们花时间祷</a:t>
            </a:r>
            <a:r>
              <a:rPr lang="zh-CN" altLang="en-US" dirty="0" smtClean="0">
                <a:latin typeface="楷体" panose="02010609060101010101" pitchFamily="49" charset="-122"/>
                <a:ea typeface="楷体" panose="02010609060101010101" pitchFamily="49" charset="-122"/>
              </a:rPr>
              <a:t>告、</a:t>
            </a:r>
            <a:r>
              <a:rPr lang="zh-CN" altLang="en-US" dirty="0">
                <a:latin typeface="楷体" panose="02010609060101010101" pitchFamily="49" charset="-122"/>
                <a:ea typeface="楷体" panose="02010609060101010101" pitchFamily="49" charset="-122"/>
              </a:rPr>
              <a:t>敬拜神时，我们可以凭信心</a:t>
            </a:r>
            <a:r>
              <a:rPr lang="zh-CN" altLang="en-US" dirty="0">
                <a:solidFill>
                  <a:srgbClr val="FF0000"/>
                </a:solidFill>
                <a:latin typeface="楷体" panose="02010609060101010101" pitchFamily="49" charset="-122"/>
                <a:ea typeface="楷体" panose="02010609060101010101" pitchFamily="49" charset="-122"/>
              </a:rPr>
              <a:t>领受对圣灵更大的敏锐度</a:t>
            </a:r>
            <a:r>
              <a:rPr lang="zh-CN" altLang="en-US" dirty="0">
                <a:latin typeface="楷体" panose="02010609060101010101" pitchFamily="49" charset="-122"/>
                <a:ea typeface="楷体" panose="02010609060101010101" pitchFamily="49" charset="-122"/>
              </a:rPr>
              <a:t>，并且</a:t>
            </a:r>
            <a:r>
              <a:rPr lang="zh-CN" altLang="en-US" dirty="0">
                <a:solidFill>
                  <a:srgbClr val="FF0000"/>
                </a:solidFill>
                <a:latin typeface="楷体" panose="02010609060101010101" pitchFamily="49" charset="-122"/>
                <a:ea typeface="楷体" panose="02010609060101010101" pitchFamily="49" charset="-122"/>
              </a:rPr>
              <a:t>求神膏抹我们的生活和事奉</a:t>
            </a:r>
            <a:r>
              <a:rPr lang="zh-CN" altLang="en-US" dirty="0">
                <a:latin typeface="楷体" panose="02010609060101010101" pitchFamily="49" charset="-122"/>
                <a:ea typeface="楷体" panose="02010609060101010101" pitchFamily="49" charset="-122"/>
              </a:rPr>
              <a:t>。因此我们</a:t>
            </a:r>
            <a:r>
              <a:rPr lang="zh-CN" altLang="en-US" dirty="0">
                <a:solidFill>
                  <a:srgbClr val="FF0000"/>
                </a:solidFill>
                <a:latin typeface="楷体" panose="02010609060101010101" pitchFamily="49" charset="-122"/>
                <a:ea typeface="楷体" panose="02010609060101010101" pitchFamily="49" charset="-122"/>
              </a:rPr>
              <a:t>必须先与神有交通</a:t>
            </a:r>
            <a:r>
              <a:rPr lang="zh-CN" altLang="en-US" dirty="0">
                <a:latin typeface="楷体" panose="02010609060101010101" pitchFamily="49" charset="-122"/>
                <a:ea typeface="楷体" panose="02010609060101010101" pitchFamily="49" charset="-122"/>
              </a:rPr>
              <a:t>，然后才能服事人。</a:t>
            </a:r>
            <a:endParaRPr lang="en-US" sz="2400" dirty="0">
              <a:latin typeface="楷体" panose="02010609060101010101" pitchFamily="49" charset="-122"/>
              <a:ea typeface="楷体" panose="02010609060101010101" pitchFamily="49" charset="-122"/>
            </a:endParaRPr>
          </a:p>
          <a:p>
            <a:pPr lvl="1"/>
            <a:r>
              <a:rPr lang="zh-CN" altLang="en-US" dirty="0">
                <a:latin typeface="楷体" panose="02010609060101010101" pitchFamily="49" charset="-122"/>
                <a:ea typeface="楷体" panose="02010609060101010101" pitchFamily="49" charset="-122"/>
              </a:rPr>
              <a:t>安静祷告，求神洁净，并赐下喜乐感恩的心</a:t>
            </a:r>
            <a:endParaRPr lang="en-US" sz="2400" dirty="0">
              <a:latin typeface="楷体" panose="02010609060101010101" pitchFamily="49" charset="-122"/>
              <a:ea typeface="楷体" panose="02010609060101010101" pitchFamily="49" charset="-122"/>
            </a:endParaRPr>
          </a:p>
          <a:p>
            <a:pPr lvl="1"/>
            <a:r>
              <a:rPr lang="zh-CN" altLang="en-US" dirty="0">
                <a:latin typeface="楷体" panose="02010609060101010101" pitchFamily="49" charset="-122"/>
                <a:ea typeface="楷体" panose="02010609060101010101" pitchFamily="49" charset="-122"/>
              </a:rPr>
              <a:t>求神引</a:t>
            </a:r>
            <a:r>
              <a:rPr lang="zh-CN" altLang="en-US" dirty="0" smtClean="0">
                <a:latin typeface="楷体" panose="02010609060101010101" pitchFamily="49" charset="-122"/>
                <a:ea typeface="楷体" panose="02010609060101010101" pitchFamily="49" charset="-122"/>
              </a:rPr>
              <a:t>导</a:t>
            </a:r>
            <a:r>
              <a:rPr lang="zh-CN" altLang="en-US" dirty="0">
                <a:latin typeface="楷体" panose="02010609060101010101" pitchFamily="49" charset="-122"/>
                <a:ea typeface="楷体" panose="02010609060101010101" pitchFamily="49" charset="-122"/>
              </a:rPr>
              <a:t>整</a:t>
            </a:r>
            <a:r>
              <a:rPr lang="zh-CN" altLang="en-US" dirty="0" smtClean="0">
                <a:latin typeface="楷体" panose="02010609060101010101" pitchFamily="49" charset="-122"/>
                <a:ea typeface="楷体" panose="02010609060101010101" pitchFamily="49" charset="-122"/>
              </a:rPr>
              <a:t>个过程</a:t>
            </a:r>
            <a:endParaRPr lang="en-US" sz="2400" dirty="0">
              <a:latin typeface="楷体" panose="02010609060101010101" pitchFamily="49" charset="-122"/>
              <a:ea typeface="楷体" panose="02010609060101010101" pitchFamily="49" charset="-122"/>
            </a:endParaRPr>
          </a:p>
          <a:p>
            <a:pPr lvl="1"/>
            <a:r>
              <a:rPr lang="zh-CN" altLang="en-US" dirty="0">
                <a:latin typeface="楷体" panose="02010609060101010101" pitchFamily="49" charset="-122"/>
                <a:ea typeface="楷体" panose="02010609060101010101" pitchFamily="49" charset="-122"/>
              </a:rPr>
              <a:t>求神管</a:t>
            </a:r>
            <a:r>
              <a:rPr lang="zh-CN" altLang="en-US" dirty="0" smtClean="0">
                <a:latin typeface="楷体" panose="02010609060101010101" pitchFamily="49" charset="-122"/>
                <a:ea typeface="楷体" panose="02010609060101010101" pitchFamily="49" charset="-122"/>
              </a:rPr>
              <a:t>理每</a:t>
            </a:r>
            <a:r>
              <a:rPr lang="zh-CN" altLang="en-US" dirty="0">
                <a:latin typeface="楷体" panose="02010609060101010101" pitchFamily="49" charset="-122"/>
                <a:ea typeface="楷体" panose="02010609060101010101" pitchFamily="49" charset="-122"/>
              </a:rPr>
              <a:t>一个意念，每一句话，以及每一个动作；</a:t>
            </a:r>
            <a:endParaRPr lang="en-US" sz="2400" dirty="0">
              <a:latin typeface="楷体" panose="02010609060101010101" pitchFamily="49" charset="-122"/>
              <a:ea typeface="楷体" panose="02010609060101010101" pitchFamily="49" charset="-122"/>
            </a:endParaRPr>
          </a:p>
          <a:p>
            <a:pPr lvl="1"/>
            <a:r>
              <a:rPr lang="zh-CN" altLang="en-US" dirty="0">
                <a:latin typeface="楷体" panose="02010609060101010101" pitchFamily="49" charset="-122"/>
                <a:ea typeface="楷体" panose="02010609060101010101" pitchFamily="49" charset="-122"/>
              </a:rPr>
              <a:t>不求自己有好的表现，求神得着一切得荣耀，叫人得见神，经历神</a:t>
            </a:r>
            <a:endParaRPr lang="en-US" sz="2400" dirty="0">
              <a:latin typeface="楷体" panose="02010609060101010101" pitchFamily="49" charset="-122"/>
              <a:ea typeface="楷体" panose="02010609060101010101" pitchFamily="49" charset="-122"/>
            </a:endParaRPr>
          </a:p>
          <a:p>
            <a:pPr lvl="1"/>
            <a:r>
              <a:rPr lang="zh-CN" altLang="en-US" dirty="0">
                <a:latin typeface="楷体" panose="02010609060101010101" pitchFamily="49" charset="-122"/>
                <a:ea typeface="楷体" panose="02010609060101010101" pitchFamily="49" charset="-122"/>
              </a:rPr>
              <a:t>求神保守参加诗歌敬拜的弟兄姐妹</a:t>
            </a:r>
            <a:r>
              <a:rPr lang="zh-CN" altLang="en-US" dirty="0" smtClean="0">
                <a:latin typeface="楷体" panose="02010609060101010101" pitchFamily="49" charset="-122"/>
                <a:ea typeface="楷体" panose="02010609060101010101" pitchFamily="49" charset="-122"/>
              </a:rPr>
              <a:t>。</a:t>
            </a:r>
            <a:endParaRPr lang="en-US" altLang="zh-CN" sz="2400" dirty="0" smtClean="0">
              <a:latin typeface="楷体" panose="02010609060101010101" pitchFamily="49" charset="-122"/>
              <a:ea typeface="楷体" panose="02010609060101010101" pitchFamily="49" charset="-122"/>
            </a:endParaRPr>
          </a:p>
          <a:p>
            <a:pPr lvl="1"/>
            <a:r>
              <a:rPr lang="zh-CN" altLang="en-US" dirty="0" smtClean="0">
                <a:latin typeface="楷体" panose="02010609060101010101" pitchFamily="49" charset="-122"/>
                <a:ea typeface="楷体" panose="02010609060101010101" pitchFamily="49" charset="-122"/>
              </a:rPr>
              <a:t>熟</a:t>
            </a:r>
            <a:r>
              <a:rPr lang="zh-CN" altLang="en-US" dirty="0">
                <a:latin typeface="楷体" panose="02010609060101010101" pitchFamily="49" charset="-122"/>
                <a:ea typeface="楷体" panose="02010609060101010101" pitchFamily="49" charset="-122"/>
              </a:rPr>
              <a:t>悉要读的经文，了解默想，先</a:t>
            </a:r>
            <a:r>
              <a:rPr lang="zh-CN" altLang="en-US" dirty="0">
                <a:solidFill>
                  <a:srgbClr val="FF0000"/>
                </a:solidFill>
                <a:latin typeface="楷体" panose="02010609060101010101" pitchFamily="49" charset="-122"/>
                <a:ea typeface="楷体" panose="02010609060101010101" pitchFamily="49" charset="-122"/>
              </a:rPr>
              <a:t>让神的话供应我们</a:t>
            </a:r>
            <a:r>
              <a:rPr lang="zh-CN" altLang="en-US" dirty="0">
                <a:latin typeface="楷体" panose="02010609060101010101" pitchFamily="49" charset="-122"/>
                <a:ea typeface="楷体" panose="02010609060101010101" pitchFamily="49" charset="-122"/>
              </a:rPr>
              <a:t>，再藉着我们读出来供应弟兄姐妹。</a:t>
            </a:r>
            <a:endParaRPr lang="en-US" dirty="0">
              <a:latin typeface="楷体" panose="02010609060101010101" pitchFamily="49" charset="-122"/>
              <a:ea typeface="楷体" panose="02010609060101010101" pitchFamily="49" charset="-122"/>
            </a:endParaRPr>
          </a:p>
        </p:txBody>
      </p:sp>
    </p:spTree>
    <p:extLst>
      <p:ext uri="{BB962C8B-B14F-4D97-AF65-F5344CB8AC3E}">
        <p14:creationId xmlns:p14="http://schemas.microsoft.com/office/powerpoint/2010/main" val="4717207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4525963"/>
          </a:xfrm>
        </p:spPr>
        <p:txBody>
          <a:bodyPr>
            <a:normAutofit fontScale="85000" lnSpcReduction="10000"/>
          </a:bodyPr>
          <a:lstStyle/>
          <a:p>
            <a:pPr marL="514350" lvl="0" indent="-514350">
              <a:buFont typeface="+mj-lt"/>
              <a:buAutoNum type="arabicPeriod" startAt="2"/>
            </a:pPr>
            <a:r>
              <a:rPr lang="zh-CN" altLang="en-US" dirty="0" smtClean="0">
                <a:latin typeface="楷体" panose="02010609060101010101" pitchFamily="49" charset="-122"/>
                <a:ea typeface="楷体" panose="02010609060101010101" pitchFamily="49" charset="-122"/>
              </a:rPr>
              <a:t>要</a:t>
            </a:r>
            <a:r>
              <a:rPr lang="zh-CN" altLang="en-US" dirty="0">
                <a:latin typeface="楷体" panose="02010609060101010101" pitchFamily="49" charset="-122"/>
                <a:ea typeface="楷体" panose="02010609060101010101" pitchFamily="49" charset="-122"/>
              </a:rPr>
              <a:t>自然、庄重，但同时需要热诚及权</a:t>
            </a:r>
            <a:r>
              <a:rPr lang="zh-CN" altLang="en-US" dirty="0" smtClean="0">
                <a:latin typeface="楷体" panose="02010609060101010101" pitchFamily="49" charset="-122"/>
                <a:ea typeface="楷体" panose="02010609060101010101" pitchFamily="49" charset="-122"/>
              </a:rPr>
              <a:t>威。</a:t>
            </a:r>
            <a:endParaRPr lang="en-US" altLang="zh-CN" dirty="0">
              <a:latin typeface="楷体" panose="02010609060101010101" pitchFamily="49" charset="-122"/>
              <a:ea typeface="楷体" panose="02010609060101010101" pitchFamily="49" charset="-122"/>
            </a:endParaRPr>
          </a:p>
          <a:p>
            <a:pPr marL="514350" lvl="0" indent="-514350">
              <a:buFont typeface="+mj-lt"/>
              <a:buAutoNum type="arabicPeriod" startAt="2"/>
            </a:pPr>
            <a:r>
              <a:rPr lang="zh-CN" altLang="en-US" sz="3600" b="1" dirty="0" smtClean="0">
                <a:solidFill>
                  <a:srgbClr val="C00000"/>
                </a:solidFill>
                <a:latin typeface="楷体" panose="02010609060101010101" pitchFamily="49" charset="-122"/>
                <a:ea typeface="楷体" panose="02010609060101010101" pitchFamily="49" charset="-122"/>
              </a:rPr>
              <a:t>谦</a:t>
            </a:r>
            <a:r>
              <a:rPr lang="zh-CN" altLang="en-US" sz="3600" b="1" dirty="0">
                <a:solidFill>
                  <a:srgbClr val="C00000"/>
                </a:solidFill>
                <a:latin typeface="楷体" panose="02010609060101010101" pitchFamily="49" charset="-122"/>
                <a:ea typeface="楷体" panose="02010609060101010101" pitchFamily="49" charset="-122"/>
              </a:rPr>
              <a:t>卑</a:t>
            </a:r>
            <a:r>
              <a:rPr lang="zh-CN" altLang="en-US" dirty="0">
                <a:latin typeface="楷体" panose="02010609060101010101" pitchFamily="49" charset="-122"/>
                <a:ea typeface="楷体" panose="02010609060101010101" pitchFamily="49" charset="-122"/>
              </a:rPr>
              <a:t>，</a:t>
            </a:r>
            <a:r>
              <a:rPr lang="zh-CN" altLang="en-US" dirty="0">
                <a:solidFill>
                  <a:srgbClr val="FF0000"/>
                </a:solidFill>
                <a:latin typeface="楷体" panose="02010609060101010101" pitchFamily="49" charset="-122"/>
                <a:ea typeface="楷体" panose="02010609060101010101" pitchFamily="49" charset="-122"/>
              </a:rPr>
              <a:t>不是表演自己的歌声</a:t>
            </a:r>
            <a:r>
              <a:rPr lang="zh-CN" altLang="en-US" dirty="0">
                <a:latin typeface="楷体" panose="02010609060101010101" pitchFamily="49" charset="-122"/>
                <a:ea typeface="楷体" panose="02010609060101010101" pitchFamily="49" charset="-122"/>
              </a:rPr>
              <a:t>，而是带领会众敬拜赞美神</a:t>
            </a:r>
            <a:r>
              <a:rPr lang="zh-CN" altLang="en-US" dirty="0" smtClean="0">
                <a:latin typeface="楷体" panose="02010609060101010101" pitchFamily="49" charset="-122"/>
                <a:ea typeface="楷体" panose="02010609060101010101" pitchFamily="49" charset="-122"/>
              </a:rPr>
              <a:t>。</a:t>
            </a:r>
            <a:endParaRPr lang="en-US" altLang="zh-CN" dirty="0" smtClean="0">
              <a:latin typeface="楷体" panose="02010609060101010101" pitchFamily="49" charset="-122"/>
              <a:ea typeface="楷体" panose="02010609060101010101" pitchFamily="49" charset="-122"/>
            </a:endParaRPr>
          </a:p>
          <a:p>
            <a:pPr marL="514350" lvl="0" indent="-514350">
              <a:buFont typeface="+mj-lt"/>
              <a:buAutoNum type="arabicPeriod" startAt="2"/>
            </a:pPr>
            <a:r>
              <a:rPr lang="zh-CN" altLang="en-US" dirty="0" smtClean="0">
                <a:latin typeface="楷体" panose="02010609060101010101" pitchFamily="49" charset="-122"/>
                <a:ea typeface="楷体" panose="02010609060101010101" pitchFamily="49" charset="-122"/>
              </a:rPr>
              <a:t>发</a:t>
            </a:r>
            <a:r>
              <a:rPr lang="zh-CN" altLang="en-US" dirty="0">
                <a:latin typeface="楷体" panose="02010609060101010101" pitchFamily="49" charset="-122"/>
                <a:ea typeface="楷体" panose="02010609060101010101" pitchFamily="49" charset="-122"/>
              </a:rPr>
              <a:t>声及发音准确（最好受过声乐训练</a:t>
            </a:r>
            <a:r>
              <a:rPr lang="zh-CN" altLang="en-US" dirty="0" smtClean="0">
                <a:latin typeface="楷体" panose="02010609060101010101" pitchFamily="49" charset="-122"/>
                <a:ea typeface="楷体" panose="02010609060101010101" pitchFamily="49" charset="-122"/>
              </a:rPr>
              <a:t>）</a:t>
            </a:r>
            <a:endParaRPr lang="en-US" altLang="zh-CN" dirty="0" smtClean="0">
              <a:latin typeface="楷体" panose="02010609060101010101" pitchFamily="49" charset="-122"/>
              <a:ea typeface="楷体" panose="02010609060101010101" pitchFamily="49" charset="-122"/>
            </a:endParaRPr>
          </a:p>
          <a:p>
            <a:pPr marL="514350" lvl="0" indent="-514350">
              <a:buFont typeface="+mj-lt"/>
              <a:buAutoNum type="arabicPeriod" startAt="2"/>
            </a:pPr>
            <a:r>
              <a:rPr lang="zh-CN" altLang="en-US" dirty="0" smtClean="0">
                <a:latin typeface="楷体" panose="02010609060101010101" pitchFamily="49" charset="-122"/>
                <a:ea typeface="楷体" panose="02010609060101010101" pitchFamily="49" charset="-122"/>
              </a:rPr>
              <a:t>熟</a:t>
            </a:r>
            <a:r>
              <a:rPr lang="zh-CN" altLang="en-US" dirty="0">
                <a:latin typeface="楷体" panose="02010609060101010101" pitchFamily="49" charset="-122"/>
                <a:ea typeface="楷体" panose="02010609060101010101" pitchFamily="49" charset="-122"/>
              </a:rPr>
              <a:t>悉诗歌，了解诗歌的种类及式样，最好能背诵</a:t>
            </a:r>
            <a:r>
              <a:rPr lang="zh-CN" altLang="en-US" dirty="0" smtClean="0">
                <a:latin typeface="楷体" panose="02010609060101010101" pitchFamily="49" charset="-122"/>
                <a:ea typeface="楷体" panose="02010609060101010101" pitchFamily="49" charset="-122"/>
              </a:rPr>
              <a:t>。</a:t>
            </a:r>
            <a:endParaRPr lang="en-US" altLang="zh-CN" dirty="0">
              <a:latin typeface="楷体" panose="02010609060101010101" pitchFamily="49" charset="-122"/>
              <a:ea typeface="楷体" panose="02010609060101010101" pitchFamily="49" charset="-122"/>
            </a:endParaRPr>
          </a:p>
          <a:p>
            <a:pPr marL="514350" lvl="0" indent="-514350">
              <a:buFont typeface="+mj-lt"/>
              <a:buAutoNum type="arabicPeriod" startAt="2"/>
            </a:pPr>
            <a:r>
              <a:rPr lang="zh-CN" altLang="en-US" dirty="0" smtClean="0">
                <a:latin typeface="楷体" panose="02010609060101010101" pitchFamily="49" charset="-122"/>
                <a:ea typeface="楷体" panose="02010609060101010101" pitchFamily="49" charset="-122"/>
              </a:rPr>
              <a:t>不</a:t>
            </a:r>
            <a:r>
              <a:rPr lang="zh-CN" altLang="en-US" dirty="0">
                <a:latin typeface="楷体" panose="02010609060101010101" pitchFamily="49" charset="-122"/>
                <a:ea typeface="楷体" panose="02010609060101010101" pitchFamily="49" charset="-122"/>
              </a:rPr>
              <a:t>要紧盯诗歌，要环视全场</a:t>
            </a:r>
            <a:r>
              <a:rPr lang="zh-CN" altLang="en-US" dirty="0" smtClean="0">
                <a:latin typeface="楷体" panose="02010609060101010101" pitchFamily="49" charset="-122"/>
                <a:ea typeface="楷体" panose="02010609060101010101" pitchFamily="49" charset="-122"/>
              </a:rPr>
              <a:t>。</a:t>
            </a:r>
            <a:endParaRPr lang="en-US" altLang="zh-CN" dirty="0" smtClean="0">
              <a:latin typeface="楷体" panose="02010609060101010101" pitchFamily="49" charset="-122"/>
              <a:ea typeface="楷体" panose="02010609060101010101" pitchFamily="49" charset="-122"/>
            </a:endParaRPr>
          </a:p>
          <a:p>
            <a:pPr marL="514350" lvl="0" indent="-514350">
              <a:buFont typeface="+mj-lt"/>
              <a:buAutoNum type="arabicPeriod" startAt="2"/>
            </a:pPr>
            <a:r>
              <a:rPr lang="zh-CN" altLang="en-US" dirty="0" smtClean="0">
                <a:latin typeface="楷体" panose="02010609060101010101" pitchFamily="49" charset="-122"/>
                <a:ea typeface="楷体" panose="02010609060101010101" pitchFamily="49" charset="-122"/>
              </a:rPr>
              <a:t>有</a:t>
            </a:r>
            <a:r>
              <a:rPr lang="zh-CN" altLang="en-US" dirty="0">
                <a:latin typeface="楷体" panose="02010609060101010101" pitchFamily="49" charset="-122"/>
                <a:ea typeface="楷体" panose="02010609060101010101" pitchFamily="49" charset="-122"/>
              </a:rPr>
              <a:t>机敏的头脑</a:t>
            </a:r>
            <a:r>
              <a:rPr lang="zh-CN" altLang="en-US" dirty="0" smtClean="0">
                <a:latin typeface="楷体" panose="02010609060101010101" pitchFamily="49" charset="-122"/>
                <a:ea typeface="楷体" panose="02010609060101010101" pitchFamily="49" charset="-122"/>
              </a:rPr>
              <a:t>。</a:t>
            </a:r>
            <a:endParaRPr lang="en-US" altLang="zh-CN" dirty="0" smtClean="0">
              <a:latin typeface="楷体" panose="02010609060101010101" pitchFamily="49" charset="-122"/>
              <a:ea typeface="楷体" panose="02010609060101010101" pitchFamily="49" charset="-122"/>
            </a:endParaRPr>
          </a:p>
          <a:p>
            <a:pPr marL="514350" lvl="0" indent="-514350">
              <a:buFont typeface="+mj-lt"/>
              <a:buAutoNum type="arabicPeriod" startAt="2"/>
            </a:pPr>
            <a:r>
              <a:rPr lang="zh-CN" altLang="en-US" dirty="0" smtClean="0">
                <a:latin typeface="楷体" panose="02010609060101010101" pitchFamily="49" charset="-122"/>
                <a:ea typeface="楷体" panose="02010609060101010101" pitchFamily="49" charset="-122"/>
              </a:rPr>
              <a:t>与</a:t>
            </a:r>
            <a:r>
              <a:rPr lang="zh-CN" altLang="en-US" dirty="0">
                <a:latin typeface="楷体" panose="02010609060101010101" pitchFamily="49" charset="-122"/>
                <a:ea typeface="楷体" panose="02010609060101010101" pitchFamily="49" charset="-122"/>
              </a:rPr>
              <a:t>司琴有默契及密切合</a:t>
            </a:r>
            <a:r>
              <a:rPr lang="zh-CN" altLang="en-US" dirty="0" smtClean="0">
                <a:latin typeface="楷体" panose="02010609060101010101" pitchFamily="49" charset="-122"/>
                <a:ea typeface="楷体" panose="02010609060101010101" pitchFamily="49" charset="-122"/>
              </a:rPr>
              <a:t>作</a:t>
            </a:r>
            <a:r>
              <a:rPr lang="zh-CN" altLang="en-US" dirty="0">
                <a:latin typeface="楷体" panose="02010609060101010101" pitchFamily="49" charset="-122"/>
                <a:ea typeface="楷体" panose="02010609060101010101" pitchFamily="49" charset="-122"/>
              </a:rPr>
              <a:t>；</a:t>
            </a:r>
            <a:r>
              <a:rPr lang="zh-CN" altLang="en-US" dirty="0" smtClean="0">
                <a:latin typeface="楷体" panose="02010609060101010101" pitchFamily="49" charset="-122"/>
                <a:ea typeface="楷体" panose="02010609060101010101" pitchFamily="49" charset="-122"/>
              </a:rPr>
              <a:t>预</a:t>
            </a:r>
            <a:r>
              <a:rPr lang="zh-CN" altLang="en-US" dirty="0">
                <a:latin typeface="楷体" panose="02010609060101010101" pitchFamily="49" charset="-122"/>
                <a:ea typeface="楷体" panose="02010609060101010101" pitchFamily="49" charset="-122"/>
              </a:rPr>
              <a:t>先与司琴配合，把自己要求的节奏告诉他，例如：轻松、庄严、快、慢。</a:t>
            </a:r>
            <a:endParaRPr lang="en-US" dirty="0">
              <a:latin typeface="楷体" panose="02010609060101010101" pitchFamily="49" charset="-122"/>
              <a:ea typeface="楷体" panose="02010609060101010101" pitchFamily="49" charset="-122"/>
            </a:endParaRPr>
          </a:p>
          <a:p>
            <a:pPr marL="514350" lvl="0" indent="-514350">
              <a:buFont typeface="+mj-lt"/>
              <a:buAutoNum type="arabicPeriod" startAt="2"/>
            </a:pPr>
            <a:endParaRPr lang="en-US" dirty="0">
              <a:latin typeface="楷体" panose="02010609060101010101" pitchFamily="49" charset="-122"/>
              <a:ea typeface="楷体" panose="02010609060101010101" pitchFamily="49" charset="-122"/>
            </a:endParaRPr>
          </a:p>
          <a:p>
            <a:pPr marL="514350" indent="-514350">
              <a:buFont typeface="+mj-lt"/>
              <a:buAutoNum type="arabicPeriod"/>
            </a:pPr>
            <a:endParaRPr lang="en-US" dirty="0">
              <a:latin typeface="楷体" panose="02010609060101010101" pitchFamily="49" charset="-122"/>
              <a:ea typeface="楷体" panose="02010609060101010101" pitchFamily="49" charset="-122"/>
            </a:endParaRPr>
          </a:p>
        </p:txBody>
      </p:sp>
    </p:spTree>
    <p:extLst>
      <p:ext uri="{BB962C8B-B14F-4D97-AF65-F5344CB8AC3E}">
        <p14:creationId xmlns:p14="http://schemas.microsoft.com/office/powerpoint/2010/main" val="32466320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4525963"/>
          </a:xfrm>
        </p:spPr>
        <p:txBody>
          <a:bodyPr>
            <a:normAutofit fontScale="92500" lnSpcReduction="20000"/>
          </a:bodyPr>
          <a:lstStyle/>
          <a:p>
            <a:pPr marL="514350" lvl="0" indent="-514350">
              <a:buFont typeface="+mj-lt"/>
              <a:buAutoNum type="arabicPeriod" startAt="9"/>
            </a:pPr>
            <a:r>
              <a:rPr lang="zh-CN" altLang="en-US" dirty="0">
                <a:latin typeface="楷体" panose="02010609060101010101" pitchFamily="49" charset="-122"/>
                <a:ea typeface="楷体" panose="02010609060101010101" pitchFamily="49" charset="-122"/>
              </a:rPr>
              <a:t>若</a:t>
            </a:r>
            <a:r>
              <a:rPr lang="zh-CN" altLang="en-US" dirty="0" smtClean="0">
                <a:latin typeface="楷体" panose="02010609060101010101" pitchFamily="49" charset="-122"/>
                <a:ea typeface="楷体" panose="02010609060101010101" pitchFamily="49" charset="-122"/>
              </a:rPr>
              <a:t>选</a:t>
            </a:r>
            <a:r>
              <a:rPr lang="zh-CN" altLang="en-US" dirty="0">
                <a:latin typeface="楷体" panose="02010609060101010101" pitchFamily="49" charset="-122"/>
                <a:ea typeface="楷体" panose="02010609060101010101" pitchFamily="49" charset="-122"/>
              </a:rPr>
              <a:t>唱数首诗</a:t>
            </a:r>
            <a:r>
              <a:rPr lang="zh-CN" altLang="en-US" dirty="0" smtClean="0">
                <a:latin typeface="楷体" panose="02010609060101010101" pitchFamily="49" charset="-122"/>
                <a:ea typeface="楷体" panose="02010609060101010101" pitchFamily="49" charset="-122"/>
              </a:rPr>
              <a:t>歌，</a:t>
            </a:r>
            <a:r>
              <a:rPr lang="zh-CN" altLang="en-US" dirty="0">
                <a:latin typeface="楷体" panose="02010609060101010101" pitchFamily="49" charset="-122"/>
                <a:ea typeface="楷体" panose="02010609060101010101" pitchFamily="49" charset="-122"/>
              </a:rPr>
              <a:t>第一首必须是大家都熟悉</a:t>
            </a:r>
            <a:r>
              <a:rPr lang="zh-CN" altLang="en-US" dirty="0" smtClean="0">
                <a:latin typeface="楷体" panose="02010609060101010101" pitchFamily="49" charset="-122"/>
                <a:ea typeface="楷体" panose="02010609060101010101" pitchFamily="49" charset="-122"/>
              </a:rPr>
              <a:t>的（建议）。</a:t>
            </a:r>
            <a:r>
              <a:rPr lang="zh-CN" altLang="en-US" dirty="0">
                <a:latin typeface="楷体" panose="02010609060101010101" pitchFamily="49" charset="-122"/>
                <a:ea typeface="楷体" panose="02010609060101010101" pitchFamily="49" charset="-122"/>
              </a:rPr>
              <a:t>每次聚会只教一首新</a:t>
            </a:r>
            <a:r>
              <a:rPr lang="zh-CN" altLang="en-US" dirty="0" smtClean="0">
                <a:latin typeface="楷体" panose="02010609060101010101" pitchFamily="49" charset="-122"/>
                <a:ea typeface="楷体" panose="02010609060101010101" pitchFamily="49" charset="-122"/>
              </a:rPr>
              <a:t>诗（建议），</a:t>
            </a:r>
            <a:r>
              <a:rPr lang="zh-CN" altLang="en-US" dirty="0">
                <a:latin typeface="楷体" panose="02010609060101010101" pitchFamily="49" charset="-122"/>
                <a:ea typeface="楷体" panose="02010609060101010101" pitchFamily="49" charset="-122"/>
              </a:rPr>
              <a:t>简单扼要地解释、介绍</a:t>
            </a:r>
            <a:r>
              <a:rPr lang="zh-CN" altLang="en-US" dirty="0" smtClean="0">
                <a:latin typeface="楷体" panose="02010609060101010101" pitchFamily="49" charset="-122"/>
                <a:ea typeface="楷体" panose="02010609060101010101" pitchFamily="49" charset="-122"/>
              </a:rPr>
              <a:t>，不</a:t>
            </a:r>
            <a:r>
              <a:rPr lang="zh-CN" altLang="en-US" dirty="0">
                <a:latin typeface="楷体" panose="02010609060101010101" pitchFamily="49" charset="-122"/>
                <a:ea typeface="楷体" panose="02010609060101010101" pitchFamily="49" charset="-122"/>
              </a:rPr>
              <a:t>要长篇大</a:t>
            </a:r>
            <a:r>
              <a:rPr lang="zh-CN" altLang="en-US" dirty="0" smtClean="0">
                <a:latin typeface="楷体" panose="02010609060101010101" pitchFamily="49" charset="-122"/>
                <a:ea typeface="楷体" panose="02010609060101010101" pitchFamily="49" charset="-122"/>
              </a:rPr>
              <a:t>论。</a:t>
            </a:r>
            <a:endParaRPr lang="en-US" altLang="zh-CN" dirty="0" smtClean="0">
              <a:latin typeface="楷体" panose="02010609060101010101" pitchFamily="49" charset="-122"/>
              <a:ea typeface="楷体" panose="02010609060101010101" pitchFamily="49" charset="-122"/>
            </a:endParaRPr>
          </a:p>
          <a:p>
            <a:pPr marL="514350" lvl="0" indent="-514350">
              <a:buFont typeface="+mj-lt"/>
              <a:buAutoNum type="arabicPeriod" startAt="9"/>
            </a:pPr>
            <a:r>
              <a:rPr lang="zh-CN" altLang="en-US" dirty="0" smtClean="0">
                <a:latin typeface="楷体" panose="02010609060101010101" pitchFamily="49" charset="-122"/>
                <a:ea typeface="楷体" panose="02010609060101010101" pitchFamily="49" charset="-122"/>
              </a:rPr>
              <a:t>要</a:t>
            </a:r>
            <a:r>
              <a:rPr lang="zh-CN" altLang="en-US" dirty="0">
                <a:latin typeface="楷体" panose="02010609060101010101" pitchFamily="49" charset="-122"/>
                <a:ea typeface="楷体" panose="02010609060101010101" pitchFamily="49" charset="-122"/>
              </a:rPr>
              <a:t>充满活力地带动气氛。必须喜乐地面带笑容，以愉快地情绪感染会众</a:t>
            </a:r>
            <a:r>
              <a:rPr lang="zh-CN" altLang="en-US" dirty="0" smtClean="0">
                <a:latin typeface="楷体" panose="02010609060101010101" pitchFamily="49" charset="-122"/>
                <a:ea typeface="楷体" panose="02010609060101010101" pitchFamily="49" charset="-122"/>
              </a:rPr>
              <a:t>。</a:t>
            </a:r>
            <a:endParaRPr lang="en-US" altLang="zh-CN" dirty="0" smtClean="0">
              <a:latin typeface="楷体" panose="02010609060101010101" pitchFamily="49" charset="-122"/>
              <a:ea typeface="楷体" panose="02010609060101010101" pitchFamily="49" charset="-122"/>
            </a:endParaRPr>
          </a:p>
          <a:p>
            <a:pPr marL="514350" lvl="0" indent="-514350">
              <a:buFont typeface="+mj-lt"/>
              <a:buAutoNum type="arabicPeriod" startAt="9"/>
            </a:pPr>
            <a:r>
              <a:rPr lang="zh-CN" altLang="en-US" dirty="0" smtClean="0">
                <a:latin typeface="楷体" panose="02010609060101010101" pitchFamily="49" charset="-122"/>
                <a:ea typeface="楷体" panose="02010609060101010101" pitchFamily="49" charset="-122"/>
              </a:rPr>
              <a:t>配</a:t>
            </a:r>
            <a:r>
              <a:rPr lang="zh-CN" altLang="en-US" dirty="0">
                <a:latin typeface="楷体" panose="02010609060101010101" pitchFamily="49" charset="-122"/>
                <a:ea typeface="楷体" panose="02010609060101010101" pitchFamily="49" charset="-122"/>
              </a:rPr>
              <a:t>合聚会性质选择适合的诗歌，留意诗歌的性质，唱出精义</a:t>
            </a:r>
            <a:r>
              <a:rPr lang="zh-CN" altLang="en-US" dirty="0" smtClean="0">
                <a:latin typeface="楷体" panose="02010609060101010101" pitchFamily="49" charset="-122"/>
                <a:ea typeface="楷体" panose="02010609060101010101" pitchFamily="49" charset="-122"/>
              </a:rPr>
              <a:t>。</a:t>
            </a:r>
            <a:endParaRPr lang="en-US" altLang="zh-CN" dirty="0" smtClean="0">
              <a:latin typeface="楷体" panose="02010609060101010101" pitchFamily="49" charset="-122"/>
              <a:ea typeface="楷体" panose="02010609060101010101" pitchFamily="49" charset="-122"/>
            </a:endParaRPr>
          </a:p>
          <a:p>
            <a:pPr marL="0" lvl="0" indent="0">
              <a:buNone/>
            </a:pPr>
            <a:r>
              <a:rPr lang="en-US" altLang="zh-CN" dirty="0" smtClean="0">
                <a:latin typeface="楷体" panose="02010609060101010101" pitchFamily="49" charset="-122"/>
                <a:ea typeface="楷体" panose="02010609060101010101" pitchFamily="49" charset="-122"/>
              </a:rPr>
              <a:t>**</a:t>
            </a:r>
            <a:r>
              <a:rPr lang="zh-CN" altLang="en-US" i="1" dirty="0" smtClean="0">
                <a:latin typeface="楷体" panose="02010609060101010101" pitchFamily="49" charset="-122"/>
                <a:ea typeface="楷体" panose="02010609060101010101" pitchFamily="49" charset="-122"/>
              </a:rPr>
              <a:t>记</a:t>
            </a:r>
            <a:r>
              <a:rPr lang="zh-CN" altLang="en-US" i="1" dirty="0">
                <a:latin typeface="楷体" panose="02010609060101010101" pitchFamily="49" charset="-122"/>
                <a:ea typeface="楷体" panose="02010609060101010101" pitchFamily="49" charset="-122"/>
              </a:rPr>
              <a:t>着这是神圣的工作，是荣耀神的属灵工作。领诗者必须谦卑、倚靠神。因为惟有神是配得颂赞、荣耀和尊贵。</a:t>
            </a:r>
            <a:endParaRPr lang="en-US" i="1" dirty="0">
              <a:latin typeface="楷体" panose="02010609060101010101" pitchFamily="49" charset="-122"/>
              <a:ea typeface="楷体" panose="02010609060101010101" pitchFamily="49" charset="-122"/>
            </a:endParaRPr>
          </a:p>
          <a:p>
            <a:endParaRPr lang="en-US" dirty="0">
              <a:latin typeface="楷体" panose="02010609060101010101" pitchFamily="49" charset="-122"/>
              <a:ea typeface="楷体" panose="02010609060101010101" pitchFamily="49" charset="-122"/>
            </a:endParaRPr>
          </a:p>
        </p:txBody>
      </p:sp>
    </p:spTree>
    <p:extLst>
      <p:ext uri="{BB962C8B-B14F-4D97-AF65-F5344CB8AC3E}">
        <p14:creationId xmlns:p14="http://schemas.microsoft.com/office/powerpoint/2010/main" val="3593573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smtClean="0"/>
              <a:t>流程的安排</a:t>
            </a:r>
            <a:endParaRPr lang="en-US" dirty="0"/>
          </a:p>
        </p:txBody>
      </p:sp>
      <p:sp>
        <p:nvSpPr>
          <p:cNvPr id="3" name="Content Placeholder 2"/>
          <p:cNvSpPr>
            <a:spLocks noGrp="1"/>
          </p:cNvSpPr>
          <p:nvPr>
            <p:ph idx="1"/>
          </p:nvPr>
        </p:nvSpPr>
        <p:spPr/>
        <p:txBody>
          <a:bodyPr>
            <a:normAutofit lnSpcReduction="10000"/>
          </a:bodyPr>
          <a:lstStyle/>
          <a:p>
            <a:pPr marL="514350" lvl="0" indent="-514350">
              <a:buFont typeface="+mj-lt"/>
              <a:buAutoNum type="arabicPeriod"/>
            </a:pPr>
            <a:r>
              <a:rPr lang="zh-CN" altLang="en-US" sz="2400" dirty="0" smtClean="0">
                <a:latin typeface="楷体" panose="02010609060101010101" pitchFamily="49" charset="-122"/>
                <a:ea typeface="楷体" panose="02010609060101010101" pitchFamily="49" charset="-122"/>
              </a:rPr>
              <a:t>时间：</a:t>
            </a:r>
            <a:r>
              <a:rPr lang="en-US" sz="2400" dirty="0" smtClean="0">
                <a:latin typeface="楷体" panose="02010609060101010101" pitchFamily="49" charset="-122"/>
                <a:ea typeface="楷体" panose="02010609060101010101" pitchFamily="49" charset="-122"/>
              </a:rPr>
              <a:t>15</a:t>
            </a:r>
            <a:r>
              <a:rPr lang="zh-CN" altLang="en-US" sz="2400" dirty="0">
                <a:latin typeface="楷体" panose="02010609060101010101" pitchFamily="49" charset="-122"/>
                <a:ea typeface="楷体" panose="02010609060101010101" pitchFamily="49" charset="-122"/>
              </a:rPr>
              <a:t>－</a:t>
            </a:r>
            <a:r>
              <a:rPr lang="en-US" sz="2400" dirty="0">
                <a:latin typeface="楷体" panose="02010609060101010101" pitchFamily="49" charset="-122"/>
                <a:ea typeface="楷体" panose="02010609060101010101" pitchFamily="49" charset="-122"/>
              </a:rPr>
              <a:t>20</a:t>
            </a:r>
            <a:r>
              <a:rPr lang="zh-CN" altLang="en-US" sz="2400" dirty="0">
                <a:latin typeface="楷体" panose="02010609060101010101" pitchFamily="49" charset="-122"/>
                <a:ea typeface="楷体" panose="02010609060101010101" pitchFamily="49" charset="-122"/>
              </a:rPr>
              <a:t>分钟。</a:t>
            </a:r>
            <a:endParaRPr lang="en-US" sz="2400" dirty="0">
              <a:latin typeface="楷体" panose="02010609060101010101" pitchFamily="49" charset="-122"/>
              <a:ea typeface="楷体" panose="02010609060101010101" pitchFamily="49" charset="-122"/>
            </a:endParaRPr>
          </a:p>
          <a:p>
            <a:pPr marL="514350" lvl="0" indent="-514350">
              <a:buFont typeface="+mj-lt"/>
              <a:buAutoNum type="arabicPeriod"/>
            </a:pPr>
            <a:r>
              <a:rPr lang="zh-CN" altLang="en-US" sz="2400" dirty="0" smtClean="0">
                <a:latin typeface="楷体" panose="02010609060101010101" pitchFamily="49" charset="-122"/>
                <a:ea typeface="楷体" panose="02010609060101010101" pitchFamily="49" charset="-122"/>
              </a:rPr>
              <a:t>模式：</a:t>
            </a:r>
            <a:endParaRPr lang="en-US" altLang="zh-CN" sz="2400" dirty="0" smtClean="0">
              <a:latin typeface="楷体" panose="02010609060101010101" pitchFamily="49" charset="-122"/>
              <a:ea typeface="楷体" panose="02010609060101010101" pitchFamily="49" charset="-122"/>
            </a:endParaRPr>
          </a:p>
          <a:p>
            <a:pPr marL="914400" lvl="1" indent="-514350">
              <a:buFont typeface="Wingdings" panose="05000000000000000000" pitchFamily="2" charset="2"/>
              <a:buChar char="ü"/>
            </a:pPr>
            <a:r>
              <a:rPr lang="en-US" altLang="zh-CN" sz="2000" dirty="0" smtClean="0">
                <a:latin typeface="楷体" panose="02010609060101010101" pitchFamily="49" charset="-122"/>
                <a:ea typeface="楷体" panose="02010609060101010101" pitchFamily="49" charset="-122"/>
              </a:rPr>
              <a:t>3</a:t>
            </a:r>
            <a:r>
              <a:rPr lang="zh-CN" altLang="en-US" sz="2000" dirty="0" smtClean="0">
                <a:latin typeface="楷体" panose="02010609060101010101" pitchFamily="49" charset="-122"/>
                <a:ea typeface="楷体" panose="02010609060101010101" pitchFamily="49" charset="-122"/>
              </a:rPr>
              <a:t>快</a:t>
            </a:r>
            <a:r>
              <a:rPr lang="en-US" altLang="zh-CN" sz="2000" dirty="0" smtClean="0">
                <a:latin typeface="楷体" panose="02010609060101010101" pitchFamily="49" charset="-122"/>
                <a:ea typeface="楷体" panose="02010609060101010101" pitchFamily="49" charset="-122"/>
              </a:rPr>
              <a:t>2</a:t>
            </a:r>
            <a:r>
              <a:rPr lang="zh-CN" altLang="en-US" sz="2000" dirty="0" smtClean="0">
                <a:latin typeface="楷体" panose="02010609060101010101" pitchFamily="49" charset="-122"/>
                <a:ea typeface="楷体" panose="02010609060101010101" pitchFamily="49" charset="-122"/>
              </a:rPr>
              <a:t>慢；</a:t>
            </a:r>
            <a:r>
              <a:rPr lang="en-US" altLang="zh-CN" sz="2000" dirty="0" smtClean="0">
                <a:latin typeface="楷体" panose="02010609060101010101" pitchFamily="49" charset="-122"/>
                <a:ea typeface="楷体" panose="02010609060101010101" pitchFamily="49" charset="-122"/>
              </a:rPr>
              <a:t>2</a:t>
            </a:r>
            <a:r>
              <a:rPr lang="zh-CN" altLang="en-US" sz="2000" dirty="0" smtClean="0">
                <a:latin typeface="楷体" panose="02010609060101010101" pitchFamily="49" charset="-122"/>
                <a:ea typeface="楷体" panose="02010609060101010101" pitchFamily="49" charset="-122"/>
              </a:rPr>
              <a:t>快</a:t>
            </a:r>
            <a:r>
              <a:rPr lang="en-US" altLang="zh-CN" sz="2000" dirty="0" smtClean="0">
                <a:latin typeface="楷体" panose="02010609060101010101" pitchFamily="49" charset="-122"/>
                <a:ea typeface="楷体" panose="02010609060101010101" pitchFamily="49" charset="-122"/>
              </a:rPr>
              <a:t>3</a:t>
            </a:r>
            <a:r>
              <a:rPr lang="zh-CN" altLang="en-US" sz="2000" dirty="0" smtClean="0">
                <a:latin typeface="楷体" panose="02010609060101010101" pitchFamily="49" charset="-122"/>
                <a:ea typeface="楷体" panose="02010609060101010101" pitchFamily="49" charset="-122"/>
              </a:rPr>
              <a:t>慢</a:t>
            </a:r>
            <a:endParaRPr lang="en-US" altLang="zh-CN" sz="2000" dirty="0">
              <a:latin typeface="楷体" panose="02010609060101010101" pitchFamily="49" charset="-122"/>
              <a:ea typeface="楷体" panose="02010609060101010101" pitchFamily="49" charset="-122"/>
            </a:endParaRPr>
          </a:p>
          <a:p>
            <a:pPr marL="914400" lvl="1" indent="-514350">
              <a:buFont typeface="Wingdings" panose="05000000000000000000" pitchFamily="2" charset="2"/>
              <a:buChar char="ü"/>
            </a:pPr>
            <a:r>
              <a:rPr lang="zh-CN" altLang="en-US" sz="2400" dirty="0" smtClean="0">
                <a:latin typeface="楷体" panose="02010609060101010101" pitchFamily="49" charset="-122"/>
                <a:ea typeface="楷体" panose="02010609060101010101" pitchFamily="49" charset="-122"/>
              </a:rPr>
              <a:t>其它：不定型，全快，全慢</a:t>
            </a:r>
            <a:endParaRPr lang="en-US" sz="2400" dirty="0">
              <a:latin typeface="楷体" panose="02010609060101010101" pitchFamily="49" charset="-122"/>
              <a:ea typeface="楷体" panose="02010609060101010101" pitchFamily="49" charset="-122"/>
            </a:endParaRPr>
          </a:p>
          <a:p>
            <a:pPr lvl="2">
              <a:buFont typeface="Wingdings" panose="05000000000000000000" pitchFamily="2" charset="2"/>
              <a:buChar char="§"/>
            </a:pPr>
            <a:r>
              <a:rPr lang="zh-CN" altLang="en-US" sz="2000" dirty="0" smtClean="0">
                <a:latin typeface="楷体" panose="02010609060101010101" pitchFamily="49" charset="-122"/>
                <a:ea typeface="楷体" panose="02010609060101010101" pitchFamily="49" charset="-122"/>
              </a:rPr>
              <a:t>由</a:t>
            </a:r>
            <a:r>
              <a:rPr lang="zh-CN" altLang="en-US" sz="2000" dirty="0">
                <a:latin typeface="楷体" panose="02010609060101010101" pitchFamily="49" charset="-122"/>
                <a:ea typeface="楷体" panose="02010609060101010101" pitchFamily="49" charset="-122"/>
              </a:rPr>
              <a:t>兴奋热情</a:t>
            </a:r>
            <a:r>
              <a:rPr lang="zh-CN" altLang="en-US" sz="2000" dirty="0" smtClean="0">
                <a:latin typeface="楷体" panose="02010609060101010101" pitchFamily="49" charset="-122"/>
                <a:ea typeface="楷体" panose="02010609060101010101" pitchFamily="49" charset="-122"/>
              </a:rPr>
              <a:t>的诗</a:t>
            </a:r>
            <a:r>
              <a:rPr lang="zh-CN" altLang="en-US" sz="2000" dirty="0">
                <a:latin typeface="楷体" panose="02010609060101010101" pitchFamily="49" charset="-122"/>
                <a:ea typeface="楷体" panose="02010609060101010101" pitchFamily="49" charset="-122"/>
              </a:rPr>
              <a:t>歌开始，进入较深沉的敬拜，再以坚定信心的诗歌作结</a:t>
            </a:r>
            <a:r>
              <a:rPr lang="zh-CN" altLang="en-US" sz="2000" dirty="0" smtClean="0">
                <a:latin typeface="楷体" panose="02010609060101010101" pitchFamily="49" charset="-122"/>
                <a:ea typeface="楷体" panose="02010609060101010101" pitchFamily="49" charset="-122"/>
              </a:rPr>
              <a:t>。</a:t>
            </a:r>
            <a:endParaRPr lang="en-US" altLang="zh-CN" sz="2000" dirty="0" smtClean="0">
              <a:latin typeface="楷体" panose="02010609060101010101" pitchFamily="49" charset="-122"/>
              <a:ea typeface="楷体" panose="02010609060101010101" pitchFamily="49" charset="-122"/>
            </a:endParaRPr>
          </a:p>
          <a:p>
            <a:pPr lvl="2">
              <a:buFont typeface="Wingdings" panose="05000000000000000000" pitchFamily="2" charset="2"/>
              <a:buChar char="§"/>
            </a:pPr>
            <a:r>
              <a:rPr lang="zh-CN" altLang="en-US" sz="2000" dirty="0" smtClean="0">
                <a:latin typeface="楷体" panose="02010609060101010101" pitchFamily="49" charset="-122"/>
                <a:ea typeface="楷体" panose="02010609060101010101" pitchFamily="49" charset="-122"/>
              </a:rPr>
              <a:t>由</a:t>
            </a:r>
            <a:r>
              <a:rPr lang="zh-CN" altLang="en-US" sz="2000" dirty="0">
                <a:latin typeface="楷体" panose="02010609060101010101" pitchFamily="49" charset="-122"/>
                <a:ea typeface="楷体" panose="02010609060101010101" pitchFamily="49" charset="-122"/>
              </a:rPr>
              <a:t>慢歌进入，在完结时以坚定信心或盼望的诗歌作结</a:t>
            </a:r>
            <a:r>
              <a:rPr lang="zh-CN" altLang="en-US" sz="2000" dirty="0" smtClean="0">
                <a:latin typeface="楷体" panose="02010609060101010101" pitchFamily="49" charset="-122"/>
                <a:ea typeface="楷体" panose="02010609060101010101" pitchFamily="49" charset="-122"/>
              </a:rPr>
              <a:t>。</a:t>
            </a:r>
            <a:endParaRPr lang="en-US" sz="2000" dirty="0">
              <a:latin typeface="楷体" panose="02010609060101010101" pitchFamily="49" charset="-122"/>
              <a:ea typeface="楷体" panose="02010609060101010101" pitchFamily="49" charset="-122"/>
            </a:endParaRPr>
          </a:p>
          <a:p>
            <a:pPr lvl="1"/>
            <a:r>
              <a:rPr lang="zh-CN" altLang="en-US" sz="2400" dirty="0">
                <a:latin typeface="楷体" panose="02010609060101010101" pitchFamily="49" charset="-122"/>
                <a:ea typeface="楷体" panose="02010609060101010101" pitchFamily="49" charset="-122"/>
              </a:rPr>
              <a:t>注意：避免快、慢歌曲交叠的安排，这使人的情绪高低波动。中断与宁静时间，领诗者不一定要说太多话或不必要的解释，也</a:t>
            </a:r>
            <a:r>
              <a:rPr lang="zh-CN" altLang="en-US" sz="2400" dirty="0">
                <a:solidFill>
                  <a:srgbClr val="FF0000"/>
                </a:solidFill>
                <a:latin typeface="楷体" panose="02010609060101010101" pitchFamily="49" charset="-122"/>
                <a:ea typeface="楷体" panose="02010609060101010101" pitchFamily="49" charset="-122"/>
              </a:rPr>
              <a:t>不要恐惧宁静的气氛</a:t>
            </a:r>
            <a:r>
              <a:rPr lang="zh-CN" altLang="en-US" sz="2400" dirty="0">
                <a:latin typeface="楷体" panose="02010609060101010101" pitchFamily="49" charset="-122"/>
                <a:ea typeface="楷体" panose="02010609060101010101" pitchFamily="49" charset="-122"/>
              </a:rPr>
              <a:t>。</a:t>
            </a:r>
            <a:endParaRPr lang="en-US" sz="2400" dirty="0">
              <a:latin typeface="楷体" panose="02010609060101010101" pitchFamily="49" charset="-122"/>
              <a:ea typeface="楷体" panose="02010609060101010101" pitchFamily="49" charset="-122"/>
            </a:endParaRPr>
          </a:p>
          <a:p>
            <a:pPr marL="514350" lvl="0" indent="-514350">
              <a:buFont typeface="+mj-lt"/>
              <a:buAutoNum type="arabicPeriod"/>
            </a:pPr>
            <a:r>
              <a:rPr lang="zh-CN" altLang="en-US" sz="2400" dirty="0">
                <a:latin typeface="楷体" panose="02010609060101010101" pitchFamily="49" charset="-122"/>
                <a:ea typeface="楷体" panose="02010609060101010101" pitchFamily="49" charset="-122"/>
              </a:rPr>
              <a:t>可以用相关的经节和歌词作为过渡。</a:t>
            </a:r>
            <a:endParaRPr lang="en-US" sz="2400" dirty="0">
              <a:latin typeface="楷体" panose="02010609060101010101" pitchFamily="49" charset="-122"/>
              <a:ea typeface="楷体" panose="02010609060101010101" pitchFamily="49" charset="-122"/>
            </a:endParaRPr>
          </a:p>
          <a:p>
            <a:pPr marL="514350" lvl="0" indent="-514350">
              <a:buFont typeface="+mj-lt"/>
              <a:buAutoNum type="arabicPeriod"/>
            </a:pPr>
            <a:r>
              <a:rPr lang="zh-CN" altLang="en-US" sz="2400" dirty="0">
                <a:latin typeface="楷体" panose="02010609060101010101" pitchFamily="49" charset="-122"/>
                <a:ea typeface="楷体" panose="02010609060101010101" pitchFamily="49" charset="-122"/>
              </a:rPr>
              <a:t>在整个敬拜过程中，应一直以</a:t>
            </a:r>
            <a:r>
              <a:rPr lang="zh-CN" altLang="en-US" sz="2400" dirty="0">
                <a:solidFill>
                  <a:srgbClr val="FF0000"/>
                </a:solidFill>
                <a:latin typeface="楷体" panose="02010609060101010101" pitchFamily="49" charset="-122"/>
                <a:ea typeface="楷体" panose="02010609060101010101" pitchFamily="49" charset="-122"/>
              </a:rPr>
              <a:t>祷告的心</a:t>
            </a:r>
            <a:r>
              <a:rPr lang="zh-CN" altLang="en-US" sz="2400" dirty="0">
                <a:latin typeface="楷体" panose="02010609060101010101" pitchFamily="49" charset="-122"/>
                <a:ea typeface="楷体" panose="02010609060101010101" pitchFamily="49" charset="-122"/>
              </a:rPr>
              <a:t>带领聚会</a:t>
            </a:r>
            <a:r>
              <a:rPr lang="zh-CN" altLang="en-US" sz="2400" dirty="0" smtClean="0">
                <a:latin typeface="楷体" panose="02010609060101010101" pitchFamily="49" charset="-122"/>
                <a:ea typeface="楷体" panose="02010609060101010101" pitchFamily="49" charset="-122"/>
              </a:rPr>
              <a:t>。</a:t>
            </a:r>
            <a:endParaRPr lang="en-US" altLang="zh-CN" sz="2400" dirty="0" smtClean="0">
              <a:latin typeface="楷体" panose="02010609060101010101" pitchFamily="49" charset="-122"/>
              <a:ea typeface="楷体" panose="02010609060101010101" pitchFamily="49" charset="-122"/>
            </a:endParaRPr>
          </a:p>
          <a:p>
            <a:pPr marL="0" indent="0">
              <a:buNone/>
            </a:pPr>
            <a:endParaRPr lang="en-US" sz="2400" dirty="0">
              <a:latin typeface="楷体" panose="02010609060101010101" pitchFamily="49" charset="-122"/>
              <a:ea typeface="楷体" panose="02010609060101010101" pitchFamily="49" charset="-122"/>
            </a:endParaRPr>
          </a:p>
          <a:p>
            <a:pPr marL="0" indent="0">
              <a:buNone/>
            </a:pPr>
            <a:endParaRPr lang="en-US" sz="2400" dirty="0">
              <a:latin typeface="楷体" panose="02010609060101010101" pitchFamily="49" charset="-122"/>
              <a:ea typeface="楷体" panose="02010609060101010101" pitchFamily="49" charset="-122"/>
            </a:endParaRPr>
          </a:p>
          <a:p>
            <a:pPr marL="514350" indent="-514350">
              <a:buFont typeface="+mj-lt"/>
              <a:buAutoNum type="arabicPeriod"/>
            </a:pPr>
            <a:endParaRPr lang="en-US" sz="2400" dirty="0">
              <a:latin typeface="楷体" panose="02010609060101010101" pitchFamily="49" charset="-122"/>
              <a:ea typeface="楷体" panose="02010609060101010101" pitchFamily="49" charset="-122"/>
            </a:endParaRPr>
          </a:p>
        </p:txBody>
      </p:sp>
    </p:spTree>
    <p:extLst>
      <p:ext uri="{BB962C8B-B14F-4D97-AF65-F5344CB8AC3E}">
        <p14:creationId xmlns:p14="http://schemas.microsoft.com/office/powerpoint/2010/main" val="33387145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smtClean="0">
                <a:latin typeface="楷体" panose="02010609060101010101" pitchFamily="49" charset="-122"/>
                <a:ea typeface="楷体" panose="02010609060101010101" pitchFamily="49" charset="-122"/>
              </a:rPr>
              <a:t>领唱的责任</a:t>
            </a:r>
            <a:endParaRPr lang="en-US" dirty="0">
              <a:latin typeface="楷体" panose="02010609060101010101" pitchFamily="49" charset="-122"/>
              <a:ea typeface="楷体" panose="02010609060101010101" pitchFamily="49" charset="-122"/>
            </a:endParaRPr>
          </a:p>
        </p:txBody>
      </p:sp>
      <p:sp>
        <p:nvSpPr>
          <p:cNvPr id="3" name="Content Placeholder 2"/>
          <p:cNvSpPr>
            <a:spLocks noGrp="1"/>
          </p:cNvSpPr>
          <p:nvPr>
            <p:ph idx="1"/>
          </p:nvPr>
        </p:nvSpPr>
        <p:spPr/>
        <p:txBody>
          <a:bodyPr/>
          <a:lstStyle/>
          <a:p>
            <a:pPr lvl="0"/>
            <a:r>
              <a:rPr lang="zh-CN" altLang="en-US" dirty="0">
                <a:latin typeface="楷体" panose="02010609060101010101" pitchFamily="49" charset="-122"/>
                <a:ea typeface="楷体" panose="02010609060101010101" pitchFamily="49" charset="-122"/>
              </a:rPr>
              <a:t>预备听道者的心。</a:t>
            </a:r>
            <a:endParaRPr lang="en-US" dirty="0">
              <a:latin typeface="楷体" panose="02010609060101010101" pitchFamily="49" charset="-122"/>
              <a:ea typeface="楷体" panose="02010609060101010101" pitchFamily="49" charset="-122"/>
            </a:endParaRPr>
          </a:p>
          <a:p>
            <a:pPr lvl="0"/>
            <a:r>
              <a:rPr lang="zh-CN" altLang="en-US" dirty="0" smtClean="0">
                <a:latin typeface="楷体" panose="02010609060101010101" pitchFamily="49" charset="-122"/>
                <a:ea typeface="楷体" panose="02010609060101010101" pitchFamily="49" charset="-122"/>
              </a:rPr>
              <a:t>使</a:t>
            </a:r>
            <a:r>
              <a:rPr lang="zh-CN" altLang="en-US" dirty="0">
                <a:latin typeface="楷体" panose="02010609060101010101" pitchFamily="49" charset="-122"/>
                <a:ea typeface="楷体" panose="02010609060101010101" pitchFamily="49" charset="-122"/>
              </a:rPr>
              <a:t>会众进入与神相交的领域</a:t>
            </a:r>
            <a:r>
              <a:rPr lang="zh-CN" altLang="en-US" dirty="0" smtClean="0">
                <a:latin typeface="楷体" panose="02010609060101010101" pitchFamily="49" charset="-122"/>
                <a:ea typeface="楷体" panose="02010609060101010101" pitchFamily="49" charset="-122"/>
              </a:rPr>
              <a:t>。</a:t>
            </a:r>
            <a:endParaRPr lang="en-US" altLang="zh-CN" dirty="0" smtClean="0">
              <a:latin typeface="楷体" panose="02010609060101010101" pitchFamily="49" charset="-122"/>
              <a:ea typeface="楷体" panose="02010609060101010101" pitchFamily="49" charset="-122"/>
            </a:endParaRPr>
          </a:p>
          <a:p>
            <a:r>
              <a:rPr lang="zh-CN" altLang="en-US" dirty="0">
                <a:latin typeface="楷体" panose="02010609060101010101" pitchFamily="49" charset="-122"/>
                <a:ea typeface="楷体" panose="02010609060101010101" pitchFamily="49" charset="-122"/>
              </a:rPr>
              <a:t>使会众自觉有份参与聚会</a:t>
            </a:r>
            <a:r>
              <a:rPr lang="zh-CN" altLang="en-US" dirty="0" smtClean="0">
                <a:latin typeface="楷体" panose="02010609060101010101" pitchFamily="49" charset="-122"/>
                <a:ea typeface="楷体" panose="02010609060101010101" pitchFamily="49" charset="-122"/>
              </a:rPr>
              <a:t>。</a:t>
            </a:r>
            <a:endParaRPr lang="en-US" dirty="0">
              <a:latin typeface="楷体" panose="02010609060101010101" pitchFamily="49" charset="-122"/>
              <a:ea typeface="楷体" panose="02010609060101010101" pitchFamily="49" charset="-122"/>
            </a:endParaRPr>
          </a:p>
          <a:p>
            <a:pPr lvl="0"/>
            <a:r>
              <a:rPr lang="zh-CN" altLang="en-US" dirty="0">
                <a:latin typeface="楷体" panose="02010609060101010101" pitchFamily="49" charset="-122"/>
                <a:ea typeface="楷体" panose="02010609060101010101" pitchFamily="49" charset="-122"/>
              </a:rPr>
              <a:t>使会众从诗歌中领受信息</a:t>
            </a:r>
            <a:r>
              <a:rPr lang="zh-CN" altLang="en-US" dirty="0" smtClean="0">
                <a:latin typeface="楷体" panose="02010609060101010101" pitchFamily="49" charset="-122"/>
                <a:ea typeface="楷体" panose="02010609060101010101" pitchFamily="49" charset="-122"/>
              </a:rPr>
              <a:t>。</a:t>
            </a:r>
            <a:endParaRPr lang="en-US" dirty="0">
              <a:latin typeface="楷体" panose="02010609060101010101" pitchFamily="49" charset="-122"/>
              <a:ea typeface="楷体" panose="02010609060101010101" pitchFamily="49" charset="-122"/>
            </a:endParaRPr>
          </a:p>
          <a:p>
            <a:pPr lvl="0"/>
            <a:r>
              <a:rPr lang="zh-CN" altLang="en-US" dirty="0">
                <a:latin typeface="楷体" panose="02010609060101010101" pitchFamily="49" charset="-122"/>
                <a:ea typeface="楷体" panose="02010609060101010101" pitchFamily="49" charset="-122"/>
              </a:rPr>
              <a:t>以音乐敬拜神。</a:t>
            </a:r>
            <a:endParaRPr lang="en-US" dirty="0">
              <a:latin typeface="楷体" panose="02010609060101010101" pitchFamily="49" charset="-122"/>
              <a:ea typeface="楷体" panose="02010609060101010101" pitchFamily="49" charset="-122"/>
            </a:endParaRPr>
          </a:p>
          <a:p>
            <a:endParaRPr lang="en-US" dirty="0">
              <a:latin typeface="楷体" panose="02010609060101010101" pitchFamily="49" charset="-122"/>
              <a:ea typeface="楷体" panose="02010609060101010101" pitchFamily="49" charset="-122"/>
            </a:endParaRPr>
          </a:p>
        </p:txBody>
      </p:sp>
    </p:spTree>
    <p:extLst>
      <p:ext uri="{BB962C8B-B14F-4D97-AF65-F5344CB8AC3E}">
        <p14:creationId xmlns:p14="http://schemas.microsoft.com/office/powerpoint/2010/main" val="31965538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smtClean="0">
                <a:latin typeface="楷体" panose="02010609060101010101" pitchFamily="49" charset="-122"/>
                <a:ea typeface="楷体" panose="02010609060101010101" pitchFamily="49" charset="-122"/>
              </a:rPr>
              <a:t>领诗的禁忌！</a:t>
            </a:r>
            <a:endParaRPr lang="en-US" dirty="0">
              <a:latin typeface="楷体" panose="02010609060101010101" pitchFamily="49" charset="-122"/>
              <a:ea typeface="楷体" panose="02010609060101010101" pitchFamily="49" charset="-122"/>
            </a:endParaRPr>
          </a:p>
        </p:txBody>
      </p:sp>
      <p:sp>
        <p:nvSpPr>
          <p:cNvPr id="3" name="Content Placeholder 2"/>
          <p:cNvSpPr>
            <a:spLocks noGrp="1"/>
          </p:cNvSpPr>
          <p:nvPr>
            <p:ph idx="1"/>
          </p:nvPr>
        </p:nvSpPr>
        <p:spPr/>
        <p:txBody>
          <a:bodyPr>
            <a:normAutofit fontScale="85000" lnSpcReduction="10000"/>
          </a:bodyPr>
          <a:lstStyle/>
          <a:p>
            <a:pPr marL="514350" lvl="0" indent="-514350">
              <a:buFont typeface="+mj-lt"/>
              <a:buAutoNum type="arabicPeriod"/>
            </a:pPr>
            <a:r>
              <a:rPr lang="zh-CN" altLang="en-US" dirty="0" smtClean="0">
                <a:latin typeface="楷体" panose="02010609060101010101" pitchFamily="49" charset="-122"/>
                <a:ea typeface="楷体" panose="02010609060101010101" pitchFamily="49" charset="-122"/>
              </a:rPr>
              <a:t>没有事先准备，</a:t>
            </a:r>
            <a:r>
              <a:rPr lang="zh-CN" altLang="en-US" dirty="0">
                <a:latin typeface="楷体" panose="02010609060101010101" pitchFamily="49" charset="-122"/>
                <a:ea typeface="楷体" panose="02010609060101010101" pitchFamily="49" charset="-122"/>
              </a:rPr>
              <a:t>只跟着司琴唱，以致“走音</a:t>
            </a:r>
            <a:r>
              <a:rPr lang="zh-CN" altLang="en-US" dirty="0" smtClean="0">
                <a:latin typeface="楷体" panose="02010609060101010101" pitchFamily="49" charset="-122"/>
                <a:ea typeface="楷体" panose="02010609060101010101" pitchFamily="49" charset="-122"/>
              </a:rPr>
              <a:t>”或因音调不适合而唱不“上”或“下”。</a:t>
            </a:r>
            <a:endParaRPr lang="en-US" dirty="0">
              <a:latin typeface="楷体" panose="02010609060101010101" pitchFamily="49" charset="-122"/>
              <a:ea typeface="楷体" panose="02010609060101010101" pitchFamily="49" charset="-122"/>
            </a:endParaRPr>
          </a:p>
          <a:p>
            <a:pPr marL="514350" lvl="0" indent="-514350">
              <a:buFont typeface="+mj-lt"/>
              <a:buAutoNum type="arabicPeriod"/>
            </a:pPr>
            <a:r>
              <a:rPr lang="zh-CN" altLang="en-US" dirty="0">
                <a:latin typeface="楷体" panose="02010609060101010101" pitchFamily="49" charset="-122"/>
                <a:ea typeface="楷体" panose="02010609060101010101" pitchFamily="49" charset="-122"/>
              </a:rPr>
              <a:t>不</a:t>
            </a:r>
            <a:r>
              <a:rPr lang="zh-CN" altLang="en-US" dirty="0" smtClean="0">
                <a:latin typeface="楷体" panose="02010609060101010101" pitchFamily="49" charset="-122"/>
                <a:ea typeface="楷体" panose="02010609060101010101" pitchFamily="49" charset="-122"/>
              </a:rPr>
              <a:t>懂乐</a:t>
            </a:r>
            <a:r>
              <a:rPr lang="zh-CN" altLang="en-US" dirty="0">
                <a:latin typeface="楷体" panose="02010609060101010101" pitchFamily="49" charset="-122"/>
                <a:ea typeface="楷体" panose="02010609060101010101" pitchFamily="49" charset="-122"/>
              </a:rPr>
              <a:t>理，不晓得如何处理诗歌，唱得没精打采。</a:t>
            </a:r>
            <a:endParaRPr lang="en-US" dirty="0">
              <a:latin typeface="楷体" panose="02010609060101010101" pitchFamily="49" charset="-122"/>
              <a:ea typeface="楷体" panose="02010609060101010101" pitchFamily="49" charset="-122"/>
            </a:endParaRPr>
          </a:p>
          <a:p>
            <a:pPr marL="514350" lvl="0" indent="-514350">
              <a:buFont typeface="+mj-lt"/>
              <a:buAutoNum type="arabicPeriod"/>
            </a:pPr>
            <a:r>
              <a:rPr lang="zh-CN" altLang="en-US" dirty="0">
                <a:latin typeface="楷体" panose="02010609060101010101" pitchFamily="49" charset="-122"/>
                <a:ea typeface="楷体" panose="02010609060101010101" pitchFamily="49" charset="-122"/>
              </a:rPr>
              <a:t>选诗没有配合聚会的主题与性质，没有中心信息</a:t>
            </a:r>
            <a:r>
              <a:rPr lang="zh-CN" altLang="en-US" dirty="0" smtClean="0">
                <a:latin typeface="楷体" panose="02010609060101010101" pitchFamily="49" charset="-122"/>
                <a:ea typeface="楷体" panose="02010609060101010101" pitchFamily="49" charset="-122"/>
              </a:rPr>
              <a:t>。</a:t>
            </a:r>
            <a:endParaRPr lang="en-US" dirty="0">
              <a:latin typeface="楷体" panose="02010609060101010101" pitchFamily="49" charset="-122"/>
              <a:ea typeface="楷体" panose="02010609060101010101" pitchFamily="49" charset="-122"/>
            </a:endParaRPr>
          </a:p>
          <a:p>
            <a:pPr marL="514350" lvl="0" indent="-514350">
              <a:buFont typeface="+mj-lt"/>
              <a:buAutoNum type="arabicPeriod"/>
            </a:pPr>
            <a:r>
              <a:rPr lang="zh-CN" altLang="en-US" dirty="0">
                <a:latin typeface="楷体" panose="02010609060101010101" pitchFamily="49" charset="-122"/>
                <a:ea typeface="楷体" panose="02010609060101010101" pitchFamily="49" charset="-122"/>
              </a:rPr>
              <a:t>长篇讲论，唱诗时间很少。</a:t>
            </a:r>
            <a:endParaRPr lang="en-US" dirty="0">
              <a:latin typeface="楷体" panose="02010609060101010101" pitchFamily="49" charset="-122"/>
              <a:ea typeface="楷体" panose="02010609060101010101" pitchFamily="49" charset="-122"/>
            </a:endParaRPr>
          </a:p>
          <a:p>
            <a:pPr marL="514350" lvl="0" indent="-514350">
              <a:buFont typeface="+mj-lt"/>
              <a:buAutoNum type="arabicPeriod"/>
            </a:pPr>
            <a:r>
              <a:rPr lang="zh-CN" altLang="en-US" dirty="0">
                <a:latin typeface="楷体" panose="02010609060101010101" pitchFamily="49" charset="-122"/>
                <a:ea typeface="楷体" panose="02010609060101010101" pitchFamily="49" charset="-122"/>
              </a:rPr>
              <a:t>等候、由众人各自选诗，没有意义的重复说话。</a:t>
            </a:r>
            <a:endParaRPr lang="en-US" dirty="0">
              <a:latin typeface="楷体" panose="02010609060101010101" pitchFamily="49" charset="-122"/>
              <a:ea typeface="楷体" panose="02010609060101010101" pitchFamily="49" charset="-122"/>
            </a:endParaRPr>
          </a:p>
          <a:p>
            <a:pPr marL="514350" lvl="0" indent="-514350">
              <a:buFont typeface="+mj-lt"/>
              <a:buAutoNum type="arabicPeriod"/>
            </a:pPr>
            <a:r>
              <a:rPr lang="zh-CN" altLang="en-US" dirty="0">
                <a:latin typeface="楷体" panose="02010609060101010101" pitchFamily="49" charset="-122"/>
                <a:ea typeface="楷体" panose="02010609060101010101" pitchFamily="49" charset="-122"/>
              </a:rPr>
              <a:t>与司琴没有默契，或找不着琴谱，手忙脚乱，甚至没有预约司琴</a:t>
            </a:r>
            <a:r>
              <a:rPr lang="zh-CN" altLang="en-US" dirty="0" smtClean="0">
                <a:latin typeface="楷体" panose="02010609060101010101" pitchFamily="49" charset="-122"/>
                <a:ea typeface="楷体" panose="02010609060101010101" pitchFamily="49" charset="-122"/>
              </a:rPr>
              <a:t>！</a:t>
            </a:r>
            <a:endParaRPr lang="en-US" dirty="0">
              <a:latin typeface="楷体" panose="02010609060101010101" pitchFamily="49" charset="-122"/>
              <a:ea typeface="楷体" panose="02010609060101010101" pitchFamily="49" charset="-122"/>
            </a:endParaRPr>
          </a:p>
          <a:p>
            <a:pPr marL="514350" lvl="0" indent="-514350">
              <a:buFont typeface="+mj-lt"/>
              <a:buAutoNum type="arabicPeriod"/>
            </a:pPr>
            <a:r>
              <a:rPr lang="zh-CN" altLang="en-US" dirty="0">
                <a:latin typeface="楷体" panose="02010609060101010101" pitchFamily="49" charset="-122"/>
                <a:ea typeface="楷体" panose="02010609060101010101" pitchFamily="49" charset="-122"/>
              </a:rPr>
              <a:t>声音太小，含糊不清，或太紧张，说话急促。</a:t>
            </a:r>
            <a:endParaRPr lang="en-US" dirty="0">
              <a:latin typeface="楷体" panose="02010609060101010101" pitchFamily="49" charset="-122"/>
              <a:ea typeface="楷体" panose="02010609060101010101" pitchFamily="49" charset="-122"/>
            </a:endParaRPr>
          </a:p>
          <a:p>
            <a:pPr marL="514350" indent="-514350">
              <a:buFont typeface="+mj-lt"/>
              <a:buAutoNum type="arabicPeriod"/>
            </a:pPr>
            <a:r>
              <a:rPr lang="zh-CN" altLang="en-US" dirty="0">
                <a:latin typeface="楷体" panose="02010609060101010101" pitchFamily="49" charset="-122"/>
                <a:ea typeface="楷体" panose="02010609060101010101" pitchFamily="49" charset="-122"/>
              </a:rPr>
              <a:t>身体摇摆不定，或摇头摆脑，予人轻佻感受。</a:t>
            </a:r>
            <a:endParaRPr lang="en-US" dirty="0">
              <a:latin typeface="楷体" panose="02010609060101010101" pitchFamily="49" charset="-122"/>
              <a:ea typeface="楷体" panose="02010609060101010101" pitchFamily="49" charset="-122"/>
            </a:endParaRPr>
          </a:p>
        </p:txBody>
      </p:sp>
    </p:spTree>
    <p:extLst>
      <p:ext uri="{BB962C8B-B14F-4D97-AF65-F5344CB8AC3E}">
        <p14:creationId xmlns:p14="http://schemas.microsoft.com/office/powerpoint/2010/main" val="15382657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168</TotalTime>
  <Words>2510</Words>
  <Application>Microsoft Office PowerPoint</Application>
  <PresentationFormat>On-screen Show (4:3)</PresentationFormat>
  <Paragraphs>147</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敬拜赞美</vt:lpstr>
      <vt:lpstr>PowerPoint Presentation</vt:lpstr>
      <vt:lpstr>领唱</vt:lpstr>
      <vt:lpstr>领诗要诀</vt:lpstr>
      <vt:lpstr>PowerPoint Presentation</vt:lpstr>
      <vt:lpstr>PowerPoint Presentation</vt:lpstr>
      <vt:lpstr>流程的安排</vt:lpstr>
      <vt:lpstr>领唱的责任</vt:lpstr>
      <vt:lpstr>领诗的禁忌！</vt:lpstr>
      <vt:lpstr>常见问题</vt:lpstr>
      <vt:lpstr>PowerPoint Presentation</vt:lpstr>
      <vt:lpstr>伴唱</vt:lpstr>
      <vt:lpstr>PPT</vt:lpstr>
      <vt:lpstr>乐手</vt:lpstr>
      <vt:lpstr>PowerPoint Presentation</vt:lpstr>
      <vt:lpstr>PA</vt:lpstr>
      <vt:lpstr>PA请注意！</vt:lpstr>
      <vt:lpstr>其它</vt:lpstr>
      <vt:lpstr>PowerPoint Presentation</vt:lpstr>
      <vt:lpstr>所有人！</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敬拜赞美</dc:title>
  <dc:creator>asus</dc:creator>
  <cp:lastModifiedBy>asus</cp:lastModifiedBy>
  <cp:revision>20</cp:revision>
  <dcterms:created xsi:type="dcterms:W3CDTF">2016-10-12T05:41:57Z</dcterms:created>
  <dcterms:modified xsi:type="dcterms:W3CDTF">2016-10-14T10:22:31Z</dcterms:modified>
</cp:coreProperties>
</file>